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58" r:id="rId3"/>
    <p:sldId id="268" r:id="rId4"/>
    <p:sldId id="257" r:id="rId5"/>
    <p:sldId id="260" r:id="rId6"/>
    <p:sldId id="271" r:id="rId7"/>
    <p:sldId id="261" r:id="rId8"/>
    <p:sldId id="28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3445"/>
    <a:srgbClr val="FFA956"/>
    <a:srgbClr val="F25245"/>
    <a:srgbClr val="695E78"/>
    <a:srgbClr val="EF6E9A"/>
    <a:srgbClr val="3BBEBE"/>
    <a:srgbClr val="A761D3"/>
    <a:srgbClr val="D45CA6"/>
    <a:srgbClr val="9C5D71"/>
    <a:srgbClr val="D871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89" autoAdjust="0"/>
    <p:restoredTop sz="94660"/>
  </p:normalViewPr>
  <p:slideViewPr>
    <p:cSldViewPr snapToGrid="0">
      <p:cViewPr varScale="1">
        <p:scale>
          <a:sx n="94" d="100"/>
          <a:sy n="94" d="100"/>
        </p:scale>
        <p:origin x="56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7DDD05-FE8D-4DC4-9420-FCCA223840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A58B07A-568C-485A-851D-8DE857263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00B7CC2-2F0C-4BA4-84D8-2E52480B32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ED782DE-5305-4920-BB08-F7F6340B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3443A0-9A9E-45F6-8F11-EE3A3ED77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2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DE56D34-3751-478D-AD43-F626C7C850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E888D66-B4F9-4BE8-A98F-F5BF144F9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AF2AD78-3379-49DC-ACCA-94EAC51C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491A51F-B132-4C21-AC1E-CCBEBB337C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46500" y="1473200"/>
            <a:ext cx="742950" cy="74295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="" xmlns:a16="http://schemas.microsoft.com/office/drawing/2014/main" id="{9A7D6FC4-B0C0-432B-9398-F07BEAA931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37970" y="3219450"/>
            <a:ext cx="862330" cy="86233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="" xmlns:a16="http://schemas.microsoft.com/office/drawing/2014/main" id="{46667767-FC00-4214-95C0-3081FDD069C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84170" y="4490720"/>
            <a:ext cx="862330" cy="86233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="" xmlns:a16="http://schemas.microsoft.com/office/drawing/2014/main" id="{31D8CBD7-848D-40AC-86DE-47586604E2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96890" y="3091815"/>
            <a:ext cx="674370" cy="67437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="" xmlns:a16="http://schemas.microsoft.com/office/drawing/2014/main" id="{67048260-A896-4FB6-9885-4F013EA9E30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72990" y="2623185"/>
            <a:ext cx="308610" cy="30861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="" xmlns:a16="http://schemas.microsoft.com/office/drawing/2014/main" id="{24EEF716-610D-4C42-8AA8-9BA0F45404E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752725" y="2359660"/>
            <a:ext cx="308610" cy="30861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="" xmlns:a16="http://schemas.microsoft.com/office/drawing/2014/main" id="{46DD7D0E-56CB-410F-AD15-4FF51FEF0B1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01210" y="3877945"/>
            <a:ext cx="466090" cy="46609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="" xmlns:a16="http://schemas.microsoft.com/office/drawing/2014/main" id="{0EDD61E1-0948-49D1-991F-0D7E40BBA5C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73400" y="2614295"/>
            <a:ext cx="1263650" cy="126365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7" name="Picture Placeholder 8">
            <a:extLst>
              <a:ext uri="{FF2B5EF4-FFF2-40B4-BE49-F238E27FC236}">
                <a16:creationId xmlns="" xmlns:a16="http://schemas.microsoft.com/office/drawing/2014/main" id="{7675621D-699E-4270-A814-3A37CFAC306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690370" y="2158365"/>
            <a:ext cx="420370" cy="42037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04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28C92AE-8981-45B2-A82B-CA436A0EC8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569A7F8-CA5C-47C9-B9E2-EF5BE966D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0EA8A6B-BAE0-461A-A898-0652F34A1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="" xmlns:a16="http://schemas.microsoft.com/office/drawing/2014/main" id="{A0EAFB50-F9FE-425D-B5A4-CAD975C9A2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59365" y="703830"/>
            <a:ext cx="5035723" cy="5447169"/>
          </a:xfrm>
          <a:custGeom>
            <a:avLst/>
            <a:gdLst>
              <a:gd name="connsiteX0" fmla="*/ 1022196 w 5035723"/>
              <a:gd name="connsiteY0" fmla="*/ 0 h 5447169"/>
              <a:gd name="connsiteX1" fmla="*/ 5035723 w 5035723"/>
              <a:gd name="connsiteY1" fmla="*/ 0 h 5447169"/>
              <a:gd name="connsiteX2" fmla="*/ 5035723 w 5035723"/>
              <a:gd name="connsiteY2" fmla="*/ 5447169 h 5447169"/>
              <a:gd name="connsiteX3" fmla="*/ 1025082 w 5035723"/>
              <a:gd name="connsiteY3" fmla="*/ 5447169 h 5447169"/>
              <a:gd name="connsiteX4" fmla="*/ 947777 w 5035723"/>
              <a:gd name="connsiteY4" fmla="*/ 5362113 h 5447169"/>
              <a:gd name="connsiteX5" fmla="*/ 0 w 5035723"/>
              <a:gd name="connsiteY5" fmla="*/ 2721997 h 5447169"/>
              <a:gd name="connsiteX6" fmla="*/ 947777 w 5035723"/>
              <a:gd name="connsiteY6" fmla="*/ 81882 h 5447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35723" h="5447169">
                <a:moveTo>
                  <a:pt x="1022196" y="0"/>
                </a:moveTo>
                <a:lnTo>
                  <a:pt x="5035723" y="0"/>
                </a:lnTo>
                <a:lnTo>
                  <a:pt x="5035723" y="5447169"/>
                </a:lnTo>
                <a:lnTo>
                  <a:pt x="1025082" y="5447169"/>
                </a:lnTo>
                <a:lnTo>
                  <a:pt x="947777" y="5362113"/>
                </a:lnTo>
                <a:cubicBezTo>
                  <a:pt x="355681" y="4644658"/>
                  <a:pt x="0" y="3724865"/>
                  <a:pt x="0" y="2721997"/>
                </a:cubicBezTo>
                <a:cubicBezTo>
                  <a:pt x="0" y="1719130"/>
                  <a:pt x="355681" y="799336"/>
                  <a:pt x="947777" y="8188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810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="" xmlns:a16="http://schemas.microsoft.com/office/drawing/2014/main" id="{81FA8A0E-199E-4F93-80AE-96540EF369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97068" y="704849"/>
            <a:ext cx="3186113" cy="54459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5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C9FB4F0-E528-428D-9D87-007D7520B1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CF69FCD-1112-4D38-B7C2-7F9753E0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6D59A6B-6F61-49E1-AB57-EE2138FE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24EF5B96-4C8B-419C-B56E-CB192D100A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6334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="" xmlns:a16="http://schemas.microsoft.com/office/drawing/2014/main" id="{BA6A5DD2-589F-4818-8FFC-626CCBF78C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8650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="" xmlns:a16="http://schemas.microsoft.com/office/drawing/2014/main" id="{08256EF0-1AE4-4A2C-833A-696429ED541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966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="" xmlns:a16="http://schemas.microsoft.com/office/drawing/2014/main" id="{CC894DD2-2348-4450-881E-7E4EBC97BAF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63282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21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D263564-0953-4622-A708-A4341647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FAA1B24-6C24-4CCD-B8C9-2C5D68309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62E890B-79AB-4C43-9662-155EEA93B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590C9ED6-4E1A-4812-A678-2159E90D436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693738"/>
            <a:ext cx="10796587" cy="54483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8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386E6C6-6E94-4622-AF50-AB9F71EA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3B91208-1C8E-44E6-814A-8B581A267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E474F45-C75A-4F69-B7AA-0A9BCF669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Media Placeholder 9">
            <a:extLst>
              <a:ext uri="{FF2B5EF4-FFF2-40B4-BE49-F238E27FC236}">
                <a16:creationId xmlns="" xmlns:a16="http://schemas.microsoft.com/office/drawing/2014/main" id="{727675AA-B358-48FA-B1C1-5B98B47443DB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6096000" y="2170706"/>
            <a:ext cx="4648200" cy="26108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566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14F555C4-27F7-467A-9AF6-630F6B00B9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DFA1C95A-1709-4B29-9F29-E98007CA5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F7739E94-CC89-4EA9-A8FA-64E628F26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29C241C9-AB3E-447C-B7F1-89C740012F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8024" y="2489200"/>
            <a:ext cx="10774363" cy="24701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559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1FFA8F3-FA82-40D0-B744-5E2C4DDDE8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EDB8BA8-6BC4-4015-A959-9EF1184B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49B9215-58F5-4237-86EC-D3DCA521B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="" xmlns:a16="http://schemas.microsoft.com/office/drawing/2014/main" id="{117FD824-9088-47CD-BCA0-B1F4EDDBCF3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67472" y="708473"/>
            <a:ext cx="5523024" cy="5439915"/>
          </a:xfrm>
          <a:custGeom>
            <a:avLst/>
            <a:gdLst>
              <a:gd name="connsiteX0" fmla="*/ 0 w 5523024"/>
              <a:gd name="connsiteY0" fmla="*/ 373567 h 5439915"/>
              <a:gd name="connsiteX1" fmla="*/ 863639 w 5523024"/>
              <a:gd name="connsiteY1" fmla="*/ 373567 h 5439915"/>
              <a:gd name="connsiteX2" fmla="*/ 863639 w 5523024"/>
              <a:gd name="connsiteY2" fmla="*/ 5439915 h 5439915"/>
              <a:gd name="connsiteX3" fmla="*/ 0 w 5523024"/>
              <a:gd name="connsiteY3" fmla="*/ 5439915 h 5439915"/>
              <a:gd name="connsiteX4" fmla="*/ 1863754 w 5523024"/>
              <a:gd name="connsiteY4" fmla="*/ 373566 h 5439915"/>
              <a:gd name="connsiteX5" fmla="*/ 2727393 w 5523024"/>
              <a:gd name="connsiteY5" fmla="*/ 373566 h 5439915"/>
              <a:gd name="connsiteX6" fmla="*/ 2727393 w 5523024"/>
              <a:gd name="connsiteY6" fmla="*/ 5439915 h 5439915"/>
              <a:gd name="connsiteX7" fmla="*/ 1863754 w 5523024"/>
              <a:gd name="connsiteY7" fmla="*/ 5439915 h 5439915"/>
              <a:gd name="connsiteX8" fmla="*/ 2795631 w 5523024"/>
              <a:gd name="connsiteY8" fmla="*/ 221167 h 5439915"/>
              <a:gd name="connsiteX9" fmla="*/ 3659270 w 5523024"/>
              <a:gd name="connsiteY9" fmla="*/ 221167 h 5439915"/>
              <a:gd name="connsiteX10" fmla="*/ 3659270 w 5523024"/>
              <a:gd name="connsiteY10" fmla="*/ 5439915 h 5439915"/>
              <a:gd name="connsiteX11" fmla="*/ 2795631 w 5523024"/>
              <a:gd name="connsiteY11" fmla="*/ 5439915 h 5439915"/>
              <a:gd name="connsiteX12" fmla="*/ 4659385 w 5523024"/>
              <a:gd name="connsiteY12" fmla="*/ 221167 h 5439915"/>
              <a:gd name="connsiteX13" fmla="*/ 5523024 w 5523024"/>
              <a:gd name="connsiteY13" fmla="*/ 221167 h 5439915"/>
              <a:gd name="connsiteX14" fmla="*/ 5523024 w 5523024"/>
              <a:gd name="connsiteY14" fmla="*/ 5439915 h 5439915"/>
              <a:gd name="connsiteX15" fmla="*/ 4659385 w 5523024"/>
              <a:gd name="connsiteY15" fmla="*/ 5439915 h 5439915"/>
              <a:gd name="connsiteX16" fmla="*/ 931877 w 5523024"/>
              <a:gd name="connsiteY16" fmla="*/ 0 h 5439915"/>
              <a:gd name="connsiteX17" fmla="*/ 1795516 w 5523024"/>
              <a:gd name="connsiteY17" fmla="*/ 0 h 5439915"/>
              <a:gd name="connsiteX18" fmla="*/ 1795516 w 5523024"/>
              <a:gd name="connsiteY18" fmla="*/ 5066349 h 5439915"/>
              <a:gd name="connsiteX19" fmla="*/ 931877 w 5523024"/>
              <a:gd name="connsiteY19" fmla="*/ 5066349 h 5439915"/>
              <a:gd name="connsiteX20" fmla="*/ 3727508 w 5523024"/>
              <a:gd name="connsiteY20" fmla="*/ 0 h 5439915"/>
              <a:gd name="connsiteX21" fmla="*/ 4591147 w 5523024"/>
              <a:gd name="connsiteY21" fmla="*/ 0 h 5439915"/>
              <a:gd name="connsiteX22" fmla="*/ 4591147 w 5523024"/>
              <a:gd name="connsiteY22" fmla="*/ 5066349 h 5439915"/>
              <a:gd name="connsiteX23" fmla="*/ 3727508 w 5523024"/>
              <a:gd name="connsiteY23" fmla="*/ 5066349 h 5439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23024" h="5439915">
                <a:moveTo>
                  <a:pt x="0" y="373567"/>
                </a:moveTo>
                <a:lnTo>
                  <a:pt x="863639" y="373567"/>
                </a:lnTo>
                <a:lnTo>
                  <a:pt x="863639" y="5439915"/>
                </a:lnTo>
                <a:lnTo>
                  <a:pt x="0" y="5439915"/>
                </a:lnTo>
                <a:close/>
                <a:moveTo>
                  <a:pt x="1863754" y="373566"/>
                </a:moveTo>
                <a:lnTo>
                  <a:pt x="2727393" y="373566"/>
                </a:lnTo>
                <a:lnTo>
                  <a:pt x="2727393" y="5439915"/>
                </a:lnTo>
                <a:lnTo>
                  <a:pt x="1863754" y="5439915"/>
                </a:lnTo>
                <a:close/>
                <a:moveTo>
                  <a:pt x="2795631" y="221167"/>
                </a:moveTo>
                <a:lnTo>
                  <a:pt x="3659270" y="221167"/>
                </a:lnTo>
                <a:lnTo>
                  <a:pt x="3659270" y="5439915"/>
                </a:lnTo>
                <a:lnTo>
                  <a:pt x="2795631" y="5439915"/>
                </a:lnTo>
                <a:close/>
                <a:moveTo>
                  <a:pt x="4659385" y="221167"/>
                </a:moveTo>
                <a:lnTo>
                  <a:pt x="5523024" y="221167"/>
                </a:lnTo>
                <a:lnTo>
                  <a:pt x="5523024" y="5439915"/>
                </a:lnTo>
                <a:lnTo>
                  <a:pt x="4659385" y="5439915"/>
                </a:lnTo>
                <a:close/>
                <a:moveTo>
                  <a:pt x="931877" y="0"/>
                </a:moveTo>
                <a:lnTo>
                  <a:pt x="1795516" y="0"/>
                </a:lnTo>
                <a:lnTo>
                  <a:pt x="1795516" y="5066349"/>
                </a:lnTo>
                <a:lnTo>
                  <a:pt x="931877" y="5066349"/>
                </a:lnTo>
                <a:close/>
                <a:moveTo>
                  <a:pt x="3727508" y="0"/>
                </a:moveTo>
                <a:lnTo>
                  <a:pt x="4591147" y="0"/>
                </a:lnTo>
                <a:lnTo>
                  <a:pt x="4591147" y="5066349"/>
                </a:lnTo>
                <a:lnTo>
                  <a:pt x="3727508" y="506634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9659E25B-AC41-4220-B7EB-4171260D11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34440" y="1311966"/>
            <a:ext cx="4114800" cy="131759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4000" b="1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4361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C22860B9-12F7-48F6-B828-46F31879C3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4B30C79-6282-4A98-B155-3483B56D4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2562DD2-3853-45D2-B2FE-FE6EF9F86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212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5F2F400-9E5F-4582-A7D1-E4F7E09C17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D5DF9C8-6927-41D9-BE4B-36351B002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228962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1DC5920-40A0-48F2-811D-C0761FD18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3368" y="6356350"/>
            <a:ext cx="555171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="" xmlns:a16="http://schemas.microsoft.com/office/drawing/2014/main" id="{BC23897E-49EC-49CD-A90C-DF2F91072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23372" y="-2905701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="" xmlns:a16="http://schemas.microsoft.com/office/drawing/2014/main" id="{98A3D746-68AF-4D14-93D1-5CC4B1854F4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3372" y="-815154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2" name="Picture Placeholder 9">
            <a:extLst>
              <a:ext uri="{FF2B5EF4-FFF2-40B4-BE49-F238E27FC236}">
                <a16:creationId xmlns="" xmlns:a16="http://schemas.microsoft.com/office/drawing/2014/main" id="{6CCCCBC0-1866-4FE8-B263-52676651F5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3372" y="1275393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="" xmlns:a16="http://schemas.microsoft.com/office/drawing/2014/main" id="{66D321B2-47AC-48CA-A41B-895BA90C0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923372" y="3365940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Picture Placeholder 9">
            <a:extLst>
              <a:ext uri="{FF2B5EF4-FFF2-40B4-BE49-F238E27FC236}">
                <a16:creationId xmlns="" xmlns:a16="http://schemas.microsoft.com/office/drawing/2014/main" id="{DD06B7E9-BC44-47F4-A75B-8334E2FD52F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23372" y="5456487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5" name="Picture Placeholder 9">
            <a:extLst>
              <a:ext uri="{FF2B5EF4-FFF2-40B4-BE49-F238E27FC236}">
                <a16:creationId xmlns="" xmlns:a16="http://schemas.microsoft.com/office/drawing/2014/main" id="{7A8B4E87-665A-433A-91DF-A256B62D043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923372" y="-4996248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6" name="Picture Placeholder 9">
            <a:extLst>
              <a:ext uri="{FF2B5EF4-FFF2-40B4-BE49-F238E27FC236}">
                <a16:creationId xmlns="" xmlns:a16="http://schemas.microsoft.com/office/drawing/2014/main" id="{B445C676-662F-47C0-9C01-E0D20EAA2C0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923372" y="-7086795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7" name="Picture Placeholder 9">
            <a:extLst>
              <a:ext uri="{FF2B5EF4-FFF2-40B4-BE49-F238E27FC236}">
                <a16:creationId xmlns="" xmlns:a16="http://schemas.microsoft.com/office/drawing/2014/main" id="{1EE47DD6-AC01-432C-831F-77586BCC3BB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978482" y="4428556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="" xmlns:a16="http://schemas.microsoft.com/office/drawing/2014/main" id="{82E9F160-73CB-46AD-8A92-AD113E982A1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978482" y="6519103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9" name="Picture Placeholder 9">
            <a:extLst>
              <a:ext uri="{FF2B5EF4-FFF2-40B4-BE49-F238E27FC236}">
                <a16:creationId xmlns="" xmlns:a16="http://schemas.microsoft.com/office/drawing/2014/main" id="{93DBB1FC-58D0-430A-B117-E2B2AE51EA5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978482" y="8609650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0" name="Picture Placeholder 9">
            <a:extLst>
              <a:ext uri="{FF2B5EF4-FFF2-40B4-BE49-F238E27FC236}">
                <a16:creationId xmlns="" xmlns:a16="http://schemas.microsoft.com/office/drawing/2014/main" id="{B6813FA0-FB3D-4853-A4E7-B118693BB1A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78482" y="10700197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1" name="Picture Placeholder 9">
            <a:extLst>
              <a:ext uri="{FF2B5EF4-FFF2-40B4-BE49-F238E27FC236}">
                <a16:creationId xmlns="" xmlns:a16="http://schemas.microsoft.com/office/drawing/2014/main" id="{D3DCF53E-FAF4-4E80-B065-B3C308DBE65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978482" y="12790744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2" name="Picture Placeholder 9">
            <a:extLst>
              <a:ext uri="{FF2B5EF4-FFF2-40B4-BE49-F238E27FC236}">
                <a16:creationId xmlns="" xmlns:a16="http://schemas.microsoft.com/office/drawing/2014/main" id="{59FAF888-D431-4CC6-9CBB-1514477596E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978482" y="2338009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3" name="Picture Placeholder 9">
            <a:extLst>
              <a:ext uri="{FF2B5EF4-FFF2-40B4-BE49-F238E27FC236}">
                <a16:creationId xmlns="" xmlns:a16="http://schemas.microsoft.com/office/drawing/2014/main" id="{0478865B-212C-4302-A6B0-F235E543759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978482" y="247462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406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C44E1E4-126D-48C8-B652-245BC93D7F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CE8E7B6-1D5D-4DFE-BFB8-08F12C77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1714FEF-A5E7-483F-AFB4-D741EB937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AC6D0CA0-1FA0-40A1-AC43-E1C6DDD635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02620" y="2298691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="" xmlns:a16="http://schemas.microsoft.com/office/drawing/2014/main" id="{FA29A77C-7228-4831-A8C9-8594391E06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02620" y="4117009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="" xmlns:a16="http://schemas.microsoft.com/office/drawing/2014/main" id="{18D74219-4053-40B5-9E43-F0EE666D45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91162" y="3254169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="" xmlns:a16="http://schemas.microsoft.com/office/drawing/2014/main" id="{13731221-BE82-4959-B49B-6F10919803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91162" y="5009601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152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ame 6">
            <a:extLst>
              <a:ext uri="{FF2B5EF4-FFF2-40B4-BE49-F238E27FC236}">
                <a16:creationId xmlns="" xmlns:a16="http://schemas.microsoft.com/office/drawing/2014/main" id="{EF3BF7B4-B242-4EC2-B7C0-8626DD6534A7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frame">
            <a:avLst>
              <a:gd name="adj1" fmla="val 1029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0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="" xmlns:a16="http://schemas.microsoft.com/office/drawing/2014/main" id="{C39F2E13-5F2B-4760-BCEA-A5229E1B1B3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5" b="4935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430608B-0699-459E-AEF8-5A0B5450FE05}"/>
              </a:ext>
            </a:extLst>
          </p:cNvPr>
          <p:cNvSpPr/>
          <p:nvPr/>
        </p:nvSpPr>
        <p:spPr>
          <a:xfrm>
            <a:off x="695326" y="693738"/>
            <a:ext cx="10796587" cy="5459412"/>
          </a:xfrm>
          <a:prstGeom prst="rect">
            <a:avLst/>
          </a:prstGeom>
          <a:gradFill>
            <a:gsLst>
              <a:gs pos="7000">
                <a:srgbClr val="F25245">
                  <a:alpha val="64000"/>
                </a:srgbClr>
              </a:gs>
              <a:gs pos="100000">
                <a:srgbClr val="273445">
                  <a:alpha val="78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07882800-4F87-4414-875E-C15FCBF3BDB1}"/>
              </a:ext>
            </a:extLst>
          </p:cNvPr>
          <p:cNvGrpSpPr/>
          <p:nvPr/>
        </p:nvGrpSpPr>
        <p:grpSpPr>
          <a:xfrm>
            <a:off x="2565086" y="2383239"/>
            <a:ext cx="7061829" cy="2830184"/>
            <a:chOff x="2565086" y="1971338"/>
            <a:chExt cx="7061829" cy="2830184"/>
          </a:xfrm>
        </p:grpSpPr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2583DBDA-88B7-493D-9B65-582E914C9A41}"/>
                </a:ext>
              </a:extLst>
            </p:cNvPr>
            <p:cNvSpPr txBox="1"/>
            <p:nvPr/>
          </p:nvSpPr>
          <p:spPr>
            <a:xfrm>
              <a:off x="3436601" y="1971338"/>
              <a:ext cx="531879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 smtClean="0">
                  <a:solidFill>
                    <a:schemeClr val="bg1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BIENVENU</a:t>
              </a:r>
              <a:endParaRPr lang="en-US" sz="8800" b="1" dirty="0">
                <a:solidFill>
                  <a:schemeClr val="bg1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CDB37C46-5F26-46DE-BBB5-265484A0588E}"/>
                </a:ext>
              </a:extLst>
            </p:cNvPr>
            <p:cNvSpPr txBox="1"/>
            <p:nvPr/>
          </p:nvSpPr>
          <p:spPr>
            <a:xfrm>
              <a:off x="2565086" y="3231862"/>
              <a:ext cx="706182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A LA PRESENTATION DE NOTRE PROJET D’INFORMATIQUE</a:t>
              </a:r>
              <a:endParaRPr lang="en-US" sz="2400" dirty="0">
                <a:solidFill>
                  <a:schemeClr val="bg1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2400" b="1" i="1" dirty="0" err="1" smtClean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Presente</a:t>
              </a:r>
              <a:r>
                <a:rPr lang="en-US" sz="2400" b="1" i="1" dirty="0" smtClean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 par:</a:t>
              </a:r>
            </a:p>
            <a:p>
              <a:pPr lvl="8" algn="ctr"/>
              <a:r>
                <a:rPr lang="en-US" sz="2400" b="1" i="1" smtClean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DJOKO </a:t>
              </a:r>
              <a:r>
                <a:rPr lang="en-US" sz="2400" b="1" i="1" smtClean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FOKOU</a:t>
              </a:r>
              <a:endParaRPr lang="en-US" sz="2400" b="1" i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544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BC93040-FFDA-4DC0-86C8-A8CC291E8CE9}"/>
              </a:ext>
            </a:extLst>
          </p:cNvPr>
          <p:cNvSpPr txBox="1"/>
          <p:nvPr/>
        </p:nvSpPr>
        <p:spPr>
          <a:xfrm>
            <a:off x="5600700" y="2324245"/>
            <a:ext cx="100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25245"/>
                </a:solidFill>
                <a:latin typeface="Montserrat ExtraBold" panose="00000900000000000000" pitchFamily="2" charset="0"/>
              </a:rPr>
              <a:t>01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="" xmlns:a16="http://schemas.microsoft.com/office/drawing/2014/main" id="{2E7A66F5-598B-4460-B1D8-1F41A14EEE8F}"/>
              </a:ext>
            </a:extLst>
          </p:cNvPr>
          <p:cNvSpPr txBox="1"/>
          <p:nvPr/>
        </p:nvSpPr>
        <p:spPr>
          <a:xfrm>
            <a:off x="5600700" y="3262971"/>
            <a:ext cx="100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600" b="1">
                <a:latin typeface="Montserrat ExtraBold" panose="00000900000000000000" pitchFamily="2" charset="0"/>
              </a:defRPr>
            </a:lvl1pPr>
          </a:lstStyle>
          <a:p>
            <a:r>
              <a:rPr lang="en-US" dirty="0">
                <a:solidFill>
                  <a:srgbClr val="FFA956"/>
                </a:solidFill>
              </a:rPr>
              <a:t>02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C608A1A6-A04D-402F-AE40-6CAF3DCB8C0E}"/>
              </a:ext>
            </a:extLst>
          </p:cNvPr>
          <p:cNvSpPr txBox="1"/>
          <p:nvPr/>
        </p:nvSpPr>
        <p:spPr>
          <a:xfrm>
            <a:off x="5600700" y="4142563"/>
            <a:ext cx="100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600" b="1">
                <a:latin typeface="Montserrat ExtraBold" panose="00000900000000000000" pitchFamily="2" charset="0"/>
              </a:defRPr>
            </a:lvl1pPr>
          </a:lstStyle>
          <a:p>
            <a:r>
              <a:rPr lang="en-US" dirty="0">
                <a:solidFill>
                  <a:srgbClr val="695E78"/>
                </a:solidFill>
              </a:rPr>
              <a:t>03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="" xmlns:a16="http://schemas.microsoft.com/office/drawing/2014/main" id="{D078CAE6-6A66-4B47-BEB3-1CF1F9AC5A6E}"/>
              </a:ext>
            </a:extLst>
          </p:cNvPr>
          <p:cNvCxnSpPr>
            <a:cxnSpLocks/>
          </p:cNvCxnSpPr>
          <p:nvPr/>
        </p:nvCxnSpPr>
        <p:spPr>
          <a:xfrm>
            <a:off x="6102350" y="2947716"/>
            <a:ext cx="0" cy="366029"/>
          </a:xfrm>
          <a:prstGeom prst="line">
            <a:avLst/>
          </a:prstGeom>
          <a:ln w="50800">
            <a:solidFill>
              <a:srgbClr val="F2524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="" xmlns:a16="http://schemas.microsoft.com/office/drawing/2014/main" id="{D26B9647-01CE-4ED3-A1DC-86BEBAFB30FE}"/>
              </a:ext>
            </a:extLst>
          </p:cNvPr>
          <p:cNvCxnSpPr>
            <a:cxnSpLocks/>
          </p:cNvCxnSpPr>
          <p:nvPr/>
        </p:nvCxnSpPr>
        <p:spPr>
          <a:xfrm>
            <a:off x="6102350" y="3842114"/>
            <a:ext cx="0" cy="366029"/>
          </a:xfrm>
          <a:prstGeom prst="line">
            <a:avLst/>
          </a:prstGeom>
          <a:ln w="50800">
            <a:solidFill>
              <a:srgbClr val="FFA95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1D7A9755-D3C7-45B9-84BE-3AAD3354FBA8}"/>
              </a:ext>
            </a:extLst>
          </p:cNvPr>
          <p:cNvSpPr txBox="1"/>
          <p:nvPr/>
        </p:nvSpPr>
        <p:spPr>
          <a:xfrm>
            <a:off x="5600700" y="5018403"/>
            <a:ext cx="100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600" b="1">
                <a:latin typeface="Montserrat ExtraBold" panose="00000900000000000000" pitchFamily="2" charset="0"/>
              </a:defRPr>
            </a:lvl1pPr>
          </a:lstStyle>
          <a:p>
            <a:r>
              <a:rPr lang="en-US" dirty="0">
                <a:solidFill>
                  <a:srgbClr val="9C5D71"/>
                </a:solidFill>
              </a:rPr>
              <a:t>04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="" xmlns:a16="http://schemas.microsoft.com/office/drawing/2014/main" id="{91353778-592E-4098-8A5C-BCC414E33B0B}"/>
              </a:ext>
            </a:extLst>
          </p:cNvPr>
          <p:cNvCxnSpPr>
            <a:cxnSpLocks/>
          </p:cNvCxnSpPr>
          <p:nvPr/>
        </p:nvCxnSpPr>
        <p:spPr>
          <a:xfrm>
            <a:off x="6102350" y="4743174"/>
            <a:ext cx="0" cy="366029"/>
          </a:xfrm>
          <a:prstGeom prst="line">
            <a:avLst/>
          </a:prstGeom>
          <a:ln w="50800">
            <a:solidFill>
              <a:srgbClr val="695E7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2A95D77F-4B88-4969-AC4A-5F3665B2E4FE}"/>
              </a:ext>
            </a:extLst>
          </p:cNvPr>
          <p:cNvSpPr txBox="1"/>
          <p:nvPr/>
        </p:nvSpPr>
        <p:spPr>
          <a:xfrm>
            <a:off x="2864581" y="2386841"/>
            <a:ext cx="2736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la definitions Claire des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objectifs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et du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resultat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attend a la fin du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projet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D48F9AF3-1033-4788-948F-6E90C8C2BBE5}"/>
              </a:ext>
            </a:extLst>
          </p:cNvPr>
          <p:cNvSpPr txBox="1"/>
          <p:nvPr/>
        </p:nvSpPr>
        <p:spPr>
          <a:xfrm>
            <a:off x="2967717" y="4201697"/>
            <a:ext cx="2632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La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realisation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des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algorithmes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et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l’ecriture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du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programme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3DB52463-B0E1-4C00-A0B3-37DB167747ED}"/>
              </a:ext>
            </a:extLst>
          </p:cNvPr>
          <p:cNvSpPr txBox="1"/>
          <p:nvPr/>
        </p:nvSpPr>
        <p:spPr>
          <a:xfrm>
            <a:off x="6604000" y="3274921"/>
            <a:ext cx="2632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La repartition des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taches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entre les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differents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membres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du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groupe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5CBFEB48-9C11-450B-84C8-67F5096509BF}"/>
              </a:ext>
            </a:extLst>
          </p:cNvPr>
          <p:cNvSpPr txBox="1"/>
          <p:nvPr/>
        </p:nvSpPr>
        <p:spPr>
          <a:xfrm>
            <a:off x="6604000" y="5079958"/>
            <a:ext cx="26329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L’assemblage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des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differents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programmes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afin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de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concretiser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le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projet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Placeholder 2">
            <a:extLst>
              <a:ext uri="{FF2B5EF4-FFF2-40B4-BE49-F238E27FC236}">
                <a16:creationId xmlns="" xmlns:a16="http://schemas.microsoft.com/office/drawing/2014/main" id="{E4F65CAD-B3FF-4065-B3A2-39EFF3A604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7" r="16797"/>
          <a:stretch>
            <a:fillRect/>
          </a:stretch>
        </p:blipFill>
        <p:spPr/>
      </p:pic>
      <p:pic>
        <p:nvPicPr>
          <p:cNvPr id="11" name="Picture Placeholder 10">
            <a:extLst>
              <a:ext uri="{FF2B5EF4-FFF2-40B4-BE49-F238E27FC236}">
                <a16:creationId xmlns="" xmlns:a16="http://schemas.microsoft.com/office/drawing/2014/main" id="{AFA9EA1E-4FCF-4129-B1F2-2A71B4453FD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6" r="16876"/>
          <a:stretch>
            <a:fillRect/>
          </a:stretch>
        </p:blipFill>
        <p:spPr/>
      </p:pic>
      <p:pic>
        <p:nvPicPr>
          <p:cNvPr id="9" name="Picture Placeholder 8">
            <a:extLst>
              <a:ext uri="{FF2B5EF4-FFF2-40B4-BE49-F238E27FC236}">
                <a16:creationId xmlns="" xmlns:a16="http://schemas.microsoft.com/office/drawing/2014/main" id="{E382D7C0-36A5-4806-B1D4-F9D3C68F15D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pic>
        <p:nvPicPr>
          <p:cNvPr id="13" name="Picture Placeholder 12">
            <a:extLst>
              <a:ext uri="{FF2B5EF4-FFF2-40B4-BE49-F238E27FC236}">
                <a16:creationId xmlns="" xmlns:a16="http://schemas.microsoft.com/office/drawing/2014/main" id="{B48F1031-B501-4E5D-93EE-9CCD6653F23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/>
      </p:pic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12885403-E0AF-4934-8679-1D914BD4F0B0}"/>
              </a:ext>
            </a:extLst>
          </p:cNvPr>
          <p:cNvSpPr txBox="1"/>
          <p:nvPr/>
        </p:nvSpPr>
        <p:spPr>
          <a:xfrm>
            <a:off x="768743" y="723943"/>
            <a:ext cx="107866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ETAPES POUR LA REALISATION DU PROJET</a:t>
            </a:r>
            <a:endParaRPr 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2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5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250"/>
                            </p:stCondLst>
                            <p:childTnLst>
                              <p:par>
                                <p:cTn id="6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51" grpId="0"/>
      <p:bldP spid="56" grpId="0"/>
      <p:bldP spid="57" grpId="0"/>
      <p:bldP spid="58" grpId="0"/>
      <p:bldP spid="5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C0363396-E54B-4CCB-9A10-8BD60D2450D8}"/>
              </a:ext>
            </a:extLst>
          </p:cNvPr>
          <p:cNvSpPr/>
          <p:nvPr/>
        </p:nvSpPr>
        <p:spPr>
          <a:xfrm>
            <a:off x="10475683" y="3295650"/>
            <a:ext cx="1020992" cy="100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573E7D3D-3A7D-49C8-B423-FEA356CCA916}"/>
              </a:ext>
            </a:extLst>
          </p:cNvPr>
          <p:cNvSpPr txBox="1"/>
          <p:nvPr/>
        </p:nvSpPr>
        <p:spPr>
          <a:xfrm>
            <a:off x="995320" y="725510"/>
            <a:ext cx="10373990" cy="769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PARTIES DU PROJET</a:t>
            </a:r>
            <a:endParaRPr 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="" xmlns:a16="http://schemas.microsoft.com/office/drawing/2014/main" id="{8AB2C1F4-1D9B-4940-A9A1-3082F826A4E9}"/>
              </a:ext>
            </a:extLst>
          </p:cNvPr>
          <p:cNvSpPr/>
          <p:nvPr/>
        </p:nvSpPr>
        <p:spPr>
          <a:xfrm>
            <a:off x="1400323" y="2160361"/>
            <a:ext cx="3280228" cy="3280228"/>
          </a:xfrm>
          <a:prstGeom prst="ellipse">
            <a:avLst/>
          </a:prstGeom>
          <a:gradFill>
            <a:gsLst>
              <a:gs pos="7000">
                <a:srgbClr val="EF6E9A"/>
              </a:gs>
              <a:gs pos="100000">
                <a:srgbClr val="FFA95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39E1063-4C15-4E01-91E4-C76332882219}"/>
              </a:ext>
            </a:extLst>
          </p:cNvPr>
          <p:cNvSpPr txBox="1"/>
          <p:nvPr/>
        </p:nvSpPr>
        <p:spPr>
          <a:xfrm>
            <a:off x="1459925" y="3046392"/>
            <a:ext cx="31721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START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EF8BAD90-8E71-4CC9-8A5E-E819F6CB0BD7}"/>
              </a:ext>
            </a:extLst>
          </p:cNvPr>
          <p:cNvGrpSpPr/>
          <p:nvPr/>
        </p:nvGrpSpPr>
        <p:grpSpPr>
          <a:xfrm>
            <a:off x="7666483" y="3295650"/>
            <a:ext cx="1219201" cy="1314450"/>
            <a:chOff x="7666483" y="3295650"/>
            <a:chExt cx="1219201" cy="1314450"/>
          </a:xfrm>
        </p:grpSpPr>
        <p:sp>
          <p:nvSpPr>
            <p:cNvPr id="24" name="Rectangle 23">
              <a:extLst>
                <a:ext uri="{FF2B5EF4-FFF2-40B4-BE49-F238E27FC236}">
                  <a16:creationId xmlns="" xmlns:a16="http://schemas.microsoft.com/office/drawing/2014/main" id="{E66D7D58-6B0B-49EC-985D-CAA434634025}"/>
                </a:ext>
              </a:extLst>
            </p:cNvPr>
            <p:cNvSpPr/>
            <p:nvPr/>
          </p:nvSpPr>
          <p:spPr>
            <a:xfrm>
              <a:off x="7666483" y="3295650"/>
              <a:ext cx="1219201" cy="1009650"/>
            </a:xfrm>
            <a:prstGeom prst="rect">
              <a:avLst/>
            </a:prstGeom>
            <a:gradFill>
              <a:gsLst>
                <a:gs pos="8000">
                  <a:srgbClr val="EF6E9A"/>
                </a:gs>
                <a:gs pos="98000">
                  <a:srgbClr val="273445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="" xmlns:a16="http://schemas.microsoft.com/office/drawing/2014/main" id="{ED46FFF6-8041-487E-ACF5-C9CC0503259D}"/>
                </a:ext>
              </a:extLst>
            </p:cNvPr>
            <p:cNvSpPr/>
            <p:nvPr/>
          </p:nvSpPr>
          <p:spPr>
            <a:xfrm>
              <a:off x="7971283" y="4000500"/>
              <a:ext cx="609600" cy="609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6D517DED-2877-4DA8-97E2-3AB7819992FC}"/>
                </a:ext>
              </a:extLst>
            </p:cNvPr>
            <p:cNvSpPr txBox="1"/>
            <p:nvPr/>
          </p:nvSpPr>
          <p:spPr>
            <a:xfrm>
              <a:off x="7896147" y="3308062"/>
              <a:ext cx="788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03</a:t>
              </a:r>
            </a:p>
          </p:txBody>
        </p:sp>
        <p:sp>
          <p:nvSpPr>
            <p:cNvPr id="19" name="Freeform 63">
              <a:extLst>
                <a:ext uri="{FF2B5EF4-FFF2-40B4-BE49-F238E27FC236}">
                  <a16:creationId xmlns="" xmlns:a16="http://schemas.microsoft.com/office/drawing/2014/main" id="{D2E85A35-D2A7-446C-8240-40090856A1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00695" y="4137819"/>
              <a:ext cx="380122" cy="276658"/>
            </a:xfrm>
            <a:custGeom>
              <a:avLst/>
              <a:gdLst>
                <a:gd name="T0" fmla="*/ 2147483646 w 78"/>
                <a:gd name="T1" fmla="*/ 2147483646 h 57"/>
                <a:gd name="T2" fmla="*/ 2147483646 w 78"/>
                <a:gd name="T3" fmla="*/ 2147483646 h 57"/>
                <a:gd name="T4" fmla="*/ 0 w 78"/>
                <a:gd name="T5" fmla="*/ 2147483646 h 57"/>
                <a:gd name="T6" fmla="*/ 2147483646 w 78"/>
                <a:gd name="T7" fmla="*/ 2147483646 h 57"/>
                <a:gd name="T8" fmla="*/ 2147483646 w 78"/>
                <a:gd name="T9" fmla="*/ 2147483646 h 57"/>
                <a:gd name="T10" fmla="*/ 2147483646 w 78"/>
                <a:gd name="T11" fmla="*/ 0 h 57"/>
                <a:gd name="T12" fmla="*/ 2147483646 w 78"/>
                <a:gd name="T13" fmla="*/ 2147483646 h 57"/>
                <a:gd name="T14" fmla="*/ 2147483646 w 78"/>
                <a:gd name="T15" fmla="*/ 2147483646 h 57"/>
                <a:gd name="T16" fmla="*/ 2147483646 w 78"/>
                <a:gd name="T17" fmla="*/ 2147483646 h 57"/>
                <a:gd name="T18" fmla="*/ 2147483646 w 78"/>
                <a:gd name="T19" fmla="*/ 2147483646 h 57"/>
                <a:gd name="T20" fmla="*/ 2147483646 w 78"/>
                <a:gd name="T21" fmla="*/ 2147483646 h 57"/>
                <a:gd name="T22" fmla="*/ 2147483646 w 78"/>
                <a:gd name="T23" fmla="*/ 2147483646 h 57"/>
                <a:gd name="T24" fmla="*/ 2147483646 w 78"/>
                <a:gd name="T25" fmla="*/ 2147483646 h 57"/>
                <a:gd name="T26" fmla="*/ 2147483646 w 78"/>
                <a:gd name="T27" fmla="*/ 2147483646 h 57"/>
                <a:gd name="T28" fmla="*/ 2147483646 w 78"/>
                <a:gd name="T29" fmla="*/ 2147483646 h 57"/>
                <a:gd name="T30" fmla="*/ 2147483646 w 78"/>
                <a:gd name="T31" fmla="*/ 2147483646 h 57"/>
                <a:gd name="T32" fmla="*/ 2147483646 w 78"/>
                <a:gd name="T33" fmla="*/ 2147483646 h 57"/>
                <a:gd name="T34" fmla="*/ 2147483646 w 78"/>
                <a:gd name="T35" fmla="*/ 2147483646 h 57"/>
                <a:gd name="T36" fmla="*/ 2147483646 w 78"/>
                <a:gd name="T37" fmla="*/ 2147483646 h 57"/>
                <a:gd name="T38" fmla="*/ 2147483646 w 78"/>
                <a:gd name="T39" fmla="*/ 2147483646 h 57"/>
                <a:gd name="T40" fmla="*/ 2147483646 w 78"/>
                <a:gd name="T41" fmla="*/ 2147483646 h 57"/>
                <a:gd name="T42" fmla="*/ 2147483646 w 78"/>
                <a:gd name="T43" fmla="*/ 2147483646 h 57"/>
                <a:gd name="T44" fmla="*/ 2147483646 w 78"/>
                <a:gd name="T45" fmla="*/ 2147483646 h 57"/>
                <a:gd name="T46" fmla="*/ 2147483646 w 78"/>
                <a:gd name="T47" fmla="*/ 2147483646 h 57"/>
                <a:gd name="T48" fmla="*/ 2147483646 w 78"/>
                <a:gd name="T49" fmla="*/ 2147483646 h 57"/>
                <a:gd name="T50" fmla="*/ 2147483646 w 78"/>
                <a:gd name="T51" fmla="*/ 2147483646 h 57"/>
                <a:gd name="T52" fmla="*/ 2147483646 w 78"/>
                <a:gd name="T53" fmla="*/ 2147483646 h 57"/>
                <a:gd name="T54" fmla="*/ 2147483646 w 78"/>
                <a:gd name="T55" fmla="*/ 2147483646 h 57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gradFill>
              <a:gsLst>
                <a:gs pos="8000">
                  <a:srgbClr val="EF6E9A"/>
                </a:gs>
                <a:gs pos="98000">
                  <a:srgbClr val="273445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3CD22791-18AB-42EA-93FF-D372D641C2C7}"/>
              </a:ext>
            </a:extLst>
          </p:cNvPr>
          <p:cNvGrpSpPr/>
          <p:nvPr/>
        </p:nvGrpSpPr>
        <p:grpSpPr>
          <a:xfrm>
            <a:off x="4863061" y="3295650"/>
            <a:ext cx="1219201" cy="1314450"/>
            <a:chOff x="4863061" y="3295650"/>
            <a:chExt cx="1219201" cy="1314450"/>
          </a:xfrm>
        </p:grpSpPr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7C23099B-6F7C-4BBD-9F4E-A5126796931E}"/>
                </a:ext>
              </a:extLst>
            </p:cNvPr>
            <p:cNvSpPr/>
            <p:nvPr/>
          </p:nvSpPr>
          <p:spPr>
            <a:xfrm>
              <a:off x="4863061" y="3295650"/>
              <a:ext cx="1219201" cy="1009650"/>
            </a:xfrm>
            <a:prstGeom prst="rect">
              <a:avLst/>
            </a:prstGeom>
            <a:gradFill>
              <a:gsLst>
                <a:gs pos="8000">
                  <a:srgbClr val="F25245"/>
                </a:gs>
                <a:gs pos="98000">
                  <a:srgbClr val="9C5D7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="" xmlns:a16="http://schemas.microsoft.com/office/drawing/2014/main" id="{E362F3D7-4057-4205-B36D-C9885BF009F6}"/>
                </a:ext>
              </a:extLst>
            </p:cNvPr>
            <p:cNvSpPr/>
            <p:nvPr/>
          </p:nvSpPr>
          <p:spPr>
            <a:xfrm>
              <a:off x="5167861" y="4000500"/>
              <a:ext cx="609600" cy="609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24B65AA3-BCD1-4A37-9122-3926EDD83C28}"/>
                </a:ext>
              </a:extLst>
            </p:cNvPr>
            <p:cNvSpPr txBox="1"/>
            <p:nvPr/>
          </p:nvSpPr>
          <p:spPr>
            <a:xfrm>
              <a:off x="5080499" y="3308062"/>
              <a:ext cx="788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01</a:t>
              </a:r>
            </a:p>
          </p:txBody>
        </p:sp>
        <p:sp>
          <p:nvSpPr>
            <p:cNvPr id="25" name="Freeform 121">
              <a:extLst>
                <a:ext uri="{FF2B5EF4-FFF2-40B4-BE49-F238E27FC236}">
                  <a16:creationId xmlns="" xmlns:a16="http://schemas.microsoft.com/office/drawing/2014/main" id="{F6E7D61A-5506-449E-ACD9-E3027C4C59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31686" y="4161500"/>
              <a:ext cx="297184" cy="297184"/>
            </a:xfrm>
            <a:custGeom>
              <a:avLst/>
              <a:gdLst>
                <a:gd name="T0" fmla="*/ 2147483646 w 62"/>
                <a:gd name="T1" fmla="*/ 2147483646 h 62"/>
                <a:gd name="T2" fmla="*/ 2147483646 w 62"/>
                <a:gd name="T3" fmla="*/ 2147483646 h 62"/>
                <a:gd name="T4" fmla="*/ 2147483646 w 62"/>
                <a:gd name="T5" fmla="*/ 2147483646 h 62"/>
                <a:gd name="T6" fmla="*/ 0 w 62"/>
                <a:gd name="T7" fmla="*/ 2147483646 h 62"/>
                <a:gd name="T8" fmla="*/ 0 w 62"/>
                <a:gd name="T9" fmla="*/ 2147483646 h 62"/>
                <a:gd name="T10" fmla="*/ 2147483646 w 62"/>
                <a:gd name="T11" fmla="*/ 0 h 62"/>
                <a:gd name="T12" fmla="*/ 2147483646 w 62"/>
                <a:gd name="T13" fmla="*/ 0 h 62"/>
                <a:gd name="T14" fmla="*/ 2147483646 w 62"/>
                <a:gd name="T15" fmla="*/ 2147483646 h 62"/>
                <a:gd name="T16" fmla="*/ 2147483646 w 62"/>
                <a:gd name="T17" fmla="*/ 2147483646 h 62"/>
                <a:gd name="T18" fmla="*/ 2147483646 w 62"/>
                <a:gd name="T19" fmla="*/ 2147483646 h 62"/>
                <a:gd name="T20" fmla="*/ 2147483646 w 62"/>
                <a:gd name="T21" fmla="*/ 2147483646 h 62"/>
                <a:gd name="T22" fmla="*/ 2147483646 w 62"/>
                <a:gd name="T23" fmla="*/ 2147483646 h 62"/>
                <a:gd name="T24" fmla="*/ 2147483646 w 62"/>
                <a:gd name="T25" fmla="*/ 2147483646 h 62"/>
                <a:gd name="T26" fmla="*/ 2147483646 w 62"/>
                <a:gd name="T27" fmla="*/ 2147483646 h 62"/>
                <a:gd name="T28" fmla="*/ 2147483646 w 62"/>
                <a:gd name="T29" fmla="*/ 2147483646 h 62"/>
                <a:gd name="T30" fmla="*/ 2147483646 w 62"/>
                <a:gd name="T31" fmla="*/ 2147483646 h 62"/>
                <a:gd name="T32" fmla="*/ 2147483646 w 62"/>
                <a:gd name="T33" fmla="*/ 2147483646 h 62"/>
                <a:gd name="T34" fmla="*/ 2147483646 w 62"/>
                <a:gd name="T35" fmla="*/ 2147483646 h 62"/>
                <a:gd name="T36" fmla="*/ 2147483646 w 62"/>
                <a:gd name="T37" fmla="*/ 2147483646 h 62"/>
                <a:gd name="T38" fmla="*/ 2147483646 w 62"/>
                <a:gd name="T39" fmla="*/ 2147483646 h 62"/>
                <a:gd name="T40" fmla="*/ 2147483646 w 62"/>
                <a:gd name="T41" fmla="*/ 2147483646 h 62"/>
                <a:gd name="T42" fmla="*/ 2147483646 w 62"/>
                <a:gd name="T43" fmla="*/ 2147483646 h 62"/>
                <a:gd name="T44" fmla="*/ 2147483646 w 62"/>
                <a:gd name="T45" fmla="*/ 2147483646 h 62"/>
                <a:gd name="T46" fmla="*/ 2147483646 w 62"/>
                <a:gd name="T47" fmla="*/ 2147483646 h 62"/>
                <a:gd name="T48" fmla="*/ 2147483646 w 62"/>
                <a:gd name="T49" fmla="*/ 2147483646 h 62"/>
                <a:gd name="T50" fmla="*/ 2147483646 w 62"/>
                <a:gd name="T51" fmla="*/ 2147483646 h 62"/>
                <a:gd name="T52" fmla="*/ 2147483646 w 62"/>
                <a:gd name="T53" fmla="*/ 2147483646 h 62"/>
                <a:gd name="T54" fmla="*/ 2147483646 w 62"/>
                <a:gd name="T55" fmla="*/ 2147483646 h 62"/>
                <a:gd name="T56" fmla="*/ 2147483646 w 62"/>
                <a:gd name="T57" fmla="*/ 2147483646 h 62"/>
                <a:gd name="T58" fmla="*/ 2147483646 w 62"/>
                <a:gd name="T59" fmla="*/ 2147483646 h 62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62" h="62">
                  <a:moveTo>
                    <a:pt x="62" y="51"/>
                  </a:moveTo>
                  <a:cubicBezTo>
                    <a:pt x="62" y="57"/>
                    <a:pt x="57" y="62"/>
                    <a:pt x="5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6" y="62"/>
                    <a:pt x="0" y="57"/>
                    <a:pt x="0" y="5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7" y="0"/>
                    <a:pt x="62" y="6"/>
                    <a:pt x="62" y="12"/>
                  </a:cubicBezTo>
                  <a:lnTo>
                    <a:pt x="62" y="51"/>
                  </a:lnTo>
                  <a:close/>
                  <a:moveTo>
                    <a:pt x="52" y="29"/>
                  </a:moveTo>
                  <a:cubicBezTo>
                    <a:pt x="52" y="27"/>
                    <a:pt x="51" y="26"/>
                    <a:pt x="49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2"/>
                    <a:pt x="35" y="11"/>
                    <a:pt x="34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7" y="11"/>
                    <a:pt x="26" y="12"/>
                    <a:pt x="26" y="13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2" y="26"/>
                    <a:pt x="11" y="27"/>
                    <a:pt x="11" y="29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5"/>
                    <a:pt x="12" y="36"/>
                    <a:pt x="13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51"/>
                    <a:pt x="27" y="52"/>
                    <a:pt x="29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5" y="52"/>
                    <a:pt x="36" y="51"/>
                    <a:pt x="36" y="49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1" y="36"/>
                    <a:pt x="52" y="35"/>
                    <a:pt x="52" y="34"/>
                  </a:cubicBezTo>
                  <a:lnTo>
                    <a:pt x="52" y="29"/>
                  </a:lnTo>
                  <a:close/>
                </a:path>
              </a:pathLst>
            </a:custGeom>
            <a:gradFill>
              <a:gsLst>
                <a:gs pos="8000">
                  <a:srgbClr val="F25245"/>
                </a:gs>
                <a:gs pos="98000">
                  <a:srgbClr val="9C5D7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5371D70D-9BE2-4DBD-BA0F-EBF32D87F7BA}"/>
              </a:ext>
            </a:extLst>
          </p:cNvPr>
          <p:cNvGrpSpPr/>
          <p:nvPr/>
        </p:nvGrpSpPr>
        <p:grpSpPr>
          <a:xfrm>
            <a:off x="9071135" y="2990850"/>
            <a:ext cx="1219201" cy="1314450"/>
            <a:chOff x="9071135" y="2990850"/>
            <a:chExt cx="1219201" cy="1314450"/>
          </a:xfrm>
        </p:grpSpPr>
        <p:sp>
          <p:nvSpPr>
            <p:cNvPr id="30" name="Rectangle 29">
              <a:extLst>
                <a:ext uri="{FF2B5EF4-FFF2-40B4-BE49-F238E27FC236}">
                  <a16:creationId xmlns="" xmlns:a16="http://schemas.microsoft.com/office/drawing/2014/main" id="{4E7D40A8-3AF6-4DF9-B930-045CF7053510}"/>
                </a:ext>
              </a:extLst>
            </p:cNvPr>
            <p:cNvSpPr/>
            <p:nvPr/>
          </p:nvSpPr>
          <p:spPr>
            <a:xfrm>
              <a:off x="9071135" y="3295650"/>
              <a:ext cx="1219201" cy="1009650"/>
            </a:xfrm>
            <a:prstGeom prst="rect">
              <a:avLst/>
            </a:prstGeom>
            <a:gradFill>
              <a:gsLst>
                <a:gs pos="7000">
                  <a:srgbClr val="695E78"/>
                </a:gs>
                <a:gs pos="100000">
                  <a:srgbClr val="F25245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="" xmlns:a16="http://schemas.microsoft.com/office/drawing/2014/main" id="{844FBBD9-E8E3-4E74-81E4-3E7EAEF14241}"/>
                </a:ext>
              </a:extLst>
            </p:cNvPr>
            <p:cNvSpPr/>
            <p:nvPr/>
          </p:nvSpPr>
          <p:spPr>
            <a:xfrm>
              <a:off x="9375935" y="2990850"/>
              <a:ext cx="609600" cy="609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6398952F-DD89-4B34-98BC-F49DC58F395D}"/>
                </a:ext>
              </a:extLst>
            </p:cNvPr>
            <p:cNvSpPr txBox="1"/>
            <p:nvPr/>
          </p:nvSpPr>
          <p:spPr>
            <a:xfrm>
              <a:off x="9283344" y="3708112"/>
              <a:ext cx="788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04</a:t>
              </a:r>
            </a:p>
          </p:txBody>
        </p:sp>
        <p:sp>
          <p:nvSpPr>
            <p:cNvPr id="26" name="Freeform 144">
              <a:extLst>
                <a:ext uri="{FF2B5EF4-FFF2-40B4-BE49-F238E27FC236}">
                  <a16:creationId xmlns="" xmlns:a16="http://schemas.microsoft.com/office/drawing/2014/main" id="{AF716127-B345-4887-BC4F-7A80924882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95856" y="3131152"/>
              <a:ext cx="384002" cy="297848"/>
            </a:xfrm>
            <a:custGeom>
              <a:avLst/>
              <a:gdLst>
                <a:gd name="T0" fmla="*/ 2147483646 w 72"/>
                <a:gd name="T1" fmla="*/ 2147483646 h 56"/>
                <a:gd name="T2" fmla="*/ 2147483646 w 72"/>
                <a:gd name="T3" fmla="*/ 2147483646 h 56"/>
                <a:gd name="T4" fmla="*/ 2147483646 w 72"/>
                <a:gd name="T5" fmla="*/ 2147483646 h 56"/>
                <a:gd name="T6" fmla="*/ 2147483646 w 72"/>
                <a:gd name="T7" fmla="*/ 2147483646 h 56"/>
                <a:gd name="T8" fmla="*/ 0 w 72"/>
                <a:gd name="T9" fmla="*/ 2147483646 h 56"/>
                <a:gd name="T10" fmla="*/ 2147483646 w 72"/>
                <a:gd name="T11" fmla="*/ 0 h 56"/>
                <a:gd name="T12" fmla="*/ 2147483646 w 72"/>
                <a:gd name="T13" fmla="*/ 2147483646 h 56"/>
                <a:gd name="T14" fmla="*/ 2147483646 w 72"/>
                <a:gd name="T15" fmla="*/ 2147483646 h 56"/>
                <a:gd name="T16" fmla="*/ 2147483646 w 72"/>
                <a:gd name="T17" fmla="*/ 2147483646 h 56"/>
                <a:gd name="T18" fmla="*/ 2147483646 w 72"/>
                <a:gd name="T19" fmla="*/ 2147483646 h 56"/>
                <a:gd name="T20" fmla="*/ 2147483646 w 72"/>
                <a:gd name="T21" fmla="*/ 2147483646 h 56"/>
                <a:gd name="T22" fmla="*/ 2147483646 w 72"/>
                <a:gd name="T23" fmla="*/ 2147483646 h 56"/>
                <a:gd name="T24" fmla="*/ 2147483646 w 72"/>
                <a:gd name="T25" fmla="*/ 2147483646 h 56"/>
                <a:gd name="T26" fmla="*/ 2147483646 w 72"/>
                <a:gd name="T27" fmla="*/ 2147483646 h 56"/>
                <a:gd name="T28" fmla="*/ 2147483646 w 72"/>
                <a:gd name="T29" fmla="*/ 2147483646 h 56"/>
                <a:gd name="T30" fmla="*/ 2147483646 w 72"/>
                <a:gd name="T31" fmla="*/ 2147483646 h 56"/>
                <a:gd name="T32" fmla="*/ 2147483646 w 72"/>
                <a:gd name="T33" fmla="*/ 2147483646 h 56"/>
                <a:gd name="T34" fmla="*/ 2147483646 w 72"/>
                <a:gd name="T35" fmla="*/ 2147483646 h 56"/>
                <a:gd name="T36" fmla="*/ 2147483646 w 72"/>
                <a:gd name="T37" fmla="*/ 2147483646 h 56"/>
                <a:gd name="T38" fmla="*/ 2147483646 w 72"/>
                <a:gd name="T39" fmla="*/ 2147483646 h 56"/>
                <a:gd name="T40" fmla="*/ 2147483646 w 72"/>
                <a:gd name="T41" fmla="*/ 2147483646 h 56"/>
                <a:gd name="T42" fmla="*/ 2147483646 w 72"/>
                <a:gd name="T43" fmla="*/ 2147483646 h 56"/>
                <a:gd name="T44" fmla="*/ 2147483646 w 72"/>
                <a:gd name="T45" fmla="*/ 2147483646 h 56"/>
                <a:gd name="T46" fmla="*/ 2147483646 w 72"/>
                <a:gd name="T47" fmla="*/ 2147483646 h 56"/>
                <a:gd name="T48" fmla="*/ 2147483646 w 72"/>
                <a:gd name="T49" fmla="*/ 2147483646 h 56"/>
                <a:gd name="T50" fmla="*/ 2147483646 w 72"/>
                <a:gd name="T51" fmla="*/ 2147483646 h 56"/>
                <a:gd name="T52" fmla="*/ 2147483646 w 72"/>
                <a:gd name="T53" fmla="*/ 2147483646 h 56"/>
                <a:gd name="T54" fmla="*/ 2147483646 w 72"/>
                <a:gd name="T55" fmla="*/ 2147483646 h 56"/>
                <a:gd name="T56" fmla="*/ 2147483646 w 72"/>
                <a:gd name="T57" fmla="*/ 2147483646 h 56"/>
                <a:gd name="T58" fmla="*/ 2147483646 w 72"/>
                <a:gd name="T59" fmla="*/ 2147483646 h 56"/>
                <a:gd name="T60" fmla="*/ 2147483646 w 72"/>
                <a:gd name="T61" fmla="*/ 2147483646 h 56"/>
                <a:gd name="T62" fmla="*/ 2147483646 w 72"/>
                <a:gd name="T63" fmla="*/ 2147483646 h 56"/>
                <a:gd name="T64" fmla="*/ 2147483646 w 72"/>
                <a:gd name="T65" fmla="*/ 2147483646 h 56"/>
                <a:gd name="T66" fmla="*/ 2147483646 w 72"/>
                <a:gd name="T67" fmla="*/ 2147483646 h 56"/>
                <a:gd name="T68" fmla="*/ 2147483646 w 72"/>
                <a:gd name="T69" fmla="*/ 2147483646 h 56"/>
                <a:gd name="T70" fmla="*/ 2147483646 w 72"/>
                <a:gd name="T71" fmla="*/ 2147483646 h 56"/>
                <a:gd name="T72" fmla="*/ 2147483646 w 72"/>
                <a:gd name="T73" fmla="*/ 2147483646 h 56"/>
                <a:gd name="T74" fmla="*/ 2147483646 w 72"/>
                <a:gd name="T75" fmla="*/ 2147483646 h 56"/>
                <a:gd name="T76" fmla="*/ 2147483646 w 72"/>
                <a:gd name="T77" fmla="*/ 2147483646 h 56"/>
                <a:gd name="T78" fmla="*/ 2147483646 w 72"/>
                <a:gd name="T79" fmla="*/ 2147483646 h 56"/>
                <a:gd name="T80" fmla="*/ 2147483646 w 72"/>
                <a:gd name="T81" fmla="*/ 2147483646 h 56"/>
                <a:gd name="T82" fmla="*/ 2147483646 w 72"/>
                <a:gd name="T83" fmla="*/ 2147483646 h 5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72" h="56">
                  <a:moveTo>
                    <a:pt x="67" y="55"/>
                  </a:moveTo>
                  <a:cubicBezTo>
                    <a:pt x="66" y="56"/>
                    <a:pt x="66" y="56"/>
                    <a:pt x="65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7" y="56"/>
                    <a:pt x="7" y="56"/>
                    <a:pt x="6" y="55"/>
                  </a:cubicBezTo>
                  <a:cubicBezTo>
                    <a:pt x="2" y="49"/>
                    <a:pt x="0" y="42"/>
                    <a:pt x="0" y="36"/>
                  </a:cubicBezTo>
                  <a:cubicBezTo>
                    <a:pt x="0" y="16"/>
                    <a:pt x="17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42"/>
                    <a:pt x="70" y="49"/>
                    <a:pt x="67" y="55"/>
                  </a:cubicBezTo>
                  <a:close/>
                  <a:moveTo>
                    <a:pt x="11" y="30"/>
                  </a:moveTo>
                  <a:cubicBezTo>
                    <a:pt x="8" y="30"/>
                    <a:pt x="6" y="33"/>
                    <a:pt x="6" y="36"/>
                  </a:cubicBezTo>
                  <a:cubicBezTo>
                    <a:pt x="6" y="38"/>
                    <a:pt x="8" y="41"/>
                    <a:pt x="11" y="41"/>
                  </a:cubicBezTo>
                  <a:cubicBezTo>
                    <a:pt x="14" y="41"/>
                    <a:pt x="16" y="38"/>
                    <a:pt x="16" y="36"/>
                  </a:cubicBezTo>
                  <a:cubicBezTo>
                    <a:pt x="16" y="33"/>
                    <a:pt x="14" y="30"/>
                    <a:pt x="11" y="30"/>
                  </a:cubicBezTo>
                  <a:close/>
                  <a:moveTo>
                    <a:pt x="18" y="12"/>
                  </a:moveTo>
                  <a:cubicBezTo>
                    <a:pt x="16" y="12"/>
                    <a:pt x="13" y="15"/>
                    <a:pt x="13" y="18"/>
                  </a:cubicBezTo>
                  <a:cubicBezTo>
                    <a:pt x="13" y="20"/>
                    <a:pt x="16" y="23"/>
                    <a:pt x="18" y="23"/>
                  </a:cubicBezTo>
                  <a:cubicBezTo>
                    <a:pt x="21" y="23"/>
                    <a:pt x="24" y="20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  <a:moveTo>
                    <a:pt x="45" y="22"/>
                  </a:moveTo>
                  <a:cubicBezTo>
                    <a:pt x="45" y="20"/>
                    <a:pt x="44" y="19"/>
                    <a:pt x="43" y="18"/>
                  </a:cubicBezTo>
                  <a:cubicBezTo>
                    <a:pt x="42" y="18"/>
                    <a:pt x="40" y="19"/>
                    <a:pt x="40" y="2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3" y="36"/>
                    <a:pt x="30" y="38"/>
                    <a:pt x="29" y="41"/>
                  </a:cubicBezTo>
                  <a:cubicBezTo>
                    <a:pt x="28" y="45"/>
                    <a:pt x="30" y="50"/>
                    <a:pt x="34" y="51"/>
                  </a:cubicBezTo>
                  <a:cubicBezTo>
                    <a:pt x="39" y="52"/>
                    <a:pt x="43" y="49"/>
                    <a:pt x="44" y="45"/>
                  </a:cubicBezTo>
                  <a:cubicBezTo>
                    <a:pt x="45" y="42"/>
                    <a:pt x="43" y="39"/>
                    <a:pt x="41" y="37"/>
                  </a:cubicBezTo>
                  <a:lnTo>
                    <a:pt x="45" y="22"/>
                  </a:lnTo>
                  <a:close/>
                  <a:moveTo>
                    <a:pt x="36" y="5"/>
                  </a:moveTo>
                  <a:cubicBezTo>
                    <a:pt x="34" y="5"/>
                    <a:pt x="31" y="7"/>
                    <a:pt x="31" y="10"/>
                  </a:cubicBezTo>
                  <a:cubicBezTo>
                    <a:pt x="31" y="13"/>
                    <a:pt x="34" y="15"/>
                    <a:pt x="36" y="15"/>
                  </a:cubicBezTo>
                  <a:cubicBezTo>
                    <a:pt x="39" y="15"/>
                    <a:pt x="42" y="13"/>
                    <a:pt x="42" y="10"/>
                  </a:cubicBezTo>
                  <a:cubicBezTo>
                    <a:pt x="42" y="7"/>
                    <a:pt x="39" y="5"/>
                    <a:pt x="36" y="5"/>
                  </a:cubicBezTo>
                  <a:close/>
                  <a:moveTo>
                    <a:pt x="54" y="12"/>
                  </a:moveTo>
                  <a:cubicBezTo>
                    <a:pt x="52" y="12"/>
                    <a:pt x="49" y="15"/>
                    <a:pt x="49" y="18"/>
                  </a:cubicBezTo>
                  <a:cubicBezTo>
                    <a:pt x="49" y="20"/>
                    <a:pt x="52" y="23"/>
                    <a:pt x="54" y="23"/>
                  </a:cubicBezTo>
                  <a:cubicBezTo>
                    <a:pt x="57" y="23"/>
                    <a:pt x="60" y="20"/>
                    <a:pt x="60" y="18"/>
                  </a:cubicBezTo>
                  <a:cubicBezTo>
                    <a:pt x="60" y="15"/>
                    <a:pt x="57" y="12"/>
                    <a:pt x="54" y="12"/>
                  </a:cubicBezTo>
                  <a:close/>
                  <a:moveTo>
                    <a:pt x="62" y="30"/>
                  </a:moveTo>
                  <a:cubicBezTo>
                    <a:pt x="59" y="30"/>
                    <a:pt x="57" y="33"/>
                    <a:pt x="57" y="36"/>
                  </a:cubicBezTo>
                  <a:cubicBezTo>
                    <a:pt x="57" y="38"/>
                    <a:pt x="59" y="41"/>
                    <a:pt x="62" y="41"/>
                  </a:cubicBezTo>
                  <a:cubicBezTo>
                    <a:pt x="65" y="41"/>
                    <a:pt x="67" y="38"/>
                    <a:pt x="67" y="36"/>
                  </a:cubicBezTo>
                  <a:cubicBezTo>
                    <a:pt x="67" y="33"/>
                    <a:pt x="65" y="30"/>
                    <a:pt x="62" y="30"/>
                  </a:cubicBezTo>
                  <a:close/>
                </a:path>
              </a:pathLst>
            </a:custGeom>
            <a:gradFill>
              <a:gsLst>
                <a:gs pos="7000">
                  <a:srgbClr val="695E78"/>
                </a:gs>
                <a:gs pos="100000">
                  <a:srgbClr val="F25245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7B9F990C-B2CB-407A-BC88-C690834F4A22}"/>
              </a:ext>
            </a:extLst>
          </p:cNvPr>
          <p:cNvGrpSpPr/>
          <p:nvPr/>
        </p:nvGrpSpPr>
        <p:grpSpPr>
          <a:xfrm>
            <a:off x="6264772" y="2990850"/>
            <a:ext cx="1219201" cy="1314450"/>
            <a:chOff x="6264772" y="2990850"/>
            <a:chExt cx="1219201" cy="1314450"/>
          </a:xfrm>
        </p:grpSpPr>
        <p:sp>
          <p:nvSpPr>
            <p:cNvPr id="21" name="Rectangle 20">
              <a:extLst>
                <a:ext uri="{FF2B5EF4-FFF2-40B4-BE49-F238E27FC236}">
                  <a16:creationId xmlns="" xmlns:a16="http://schemas.microsoft.com/office/drawing/2014/main" id="{63928EA6-0037-4AF3-B89F-1A7D60F05B00}"/>
                </a:ext>
              </a:extLst>
            </p:cNvPr>
            <p:cNvSpPr/>
            <p:nvPr/>
          </p:nvSpPr>
          <p:spPr>
            <a:xfrm>
              <a:off x="6264772" y="3295650"/>
              <a:ext cx="1219201" cy="1009650"/>
            </a:xfrm>
            <a:prstGeom prst="rect">
              <a:avLst/>
            </a:prstGeom>
            <a:gradFill>
              <a:gsLst>
                <a:gs pos="8000">
                  <a:srgbClr val="FFA956"/>
                </a:gs>
                <a:gs pos="98000">
                  <a:srgbClr val="EF6E9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02438C96-DE65-449B-A4CD-D2F5FE5A8F58}"/>
                </a:ext>
              </a:extLst>
            </p:cNvPr>
            <p:cNvSpPr txBox="1"/>
            <p:nvPr/>
          </p:nvSpPr>
          <p:spPr>
            <a:xfrm>
              <a:off x="6479921" y="3708112"/>
              <a:ext cx="7889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02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="" xmlns:a16="http://schemas.microsoft.com/office/drawing/2014/main" id="{D28C3DD5-330E-40CF-8733-EB10E52C6B39}"/>
                </a:ext>
              </a:extLst>
            </p:cNvPr>
            <p:cNvSpPr/>
            <p:nvPr/>
          </p:nvSpPr>
          <p:spPr>
            <a:xfrm>
              <a:off x="6566735" y="2990850"/>
              <a:ext cx="609600" cy="609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47">
              <a:extLst>
                <a:ext uri="{FF2B5EF4-FFF2-40B4-BE49-F238E27FC236}">
                  <a16:creationId xmlns="" xmlns:a16="http://schemas.microsoft.com/office/drawing/2014/main" id="{1E66E1A4-C018-4278-B346-3D0C423565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27907" y="3150343"/>
              <a:ext cx="302770" cy="318412"/>
            </a:xfrm>
            <a:custGeom>
              <a:avLst/>
              <a:gdLst>
                <a:gd name="T0" fmla="*/ 2147483646 w 57"/>
                <a:gd name="T1" fmla="*/ 2147483646 h 67"/>
                <a:gd name="T2" fmla="*/ 2147483646 w 57"/>
                <a:gd name="T3" fmla="*/ 2147483646 h 67"/>
                <a:gd name="T4" fmla="*/ 2147483646 w 57"/>
                <a:gd name="T5" fmla="*/ 2147483646 h 67"/>
                <a:gd name="T6" fmla="*/ 2147483646 w 57"/>
                <a:gd name="T7" fmla="*/ 2147483646 h 67"/>
                <a:gd name="T8" fmla="*/ 2147483646 w 57"/>
                <a:gd name="T9" fmla="*/ 2147483646 h 67"/>
                <a:gd name="T10" fmla="*/ 0 w 57"/>
                <a:gd name="T11" fmla="*/ 2147483646 h 67"/>
                <a:gd name="T12" fmla="*/ 2147483646 w 57"/>
                <a:gd name="T13" fmla="*/ 2147483646 h 67"/>
                <a:gd name="T14" fmla="*/ 2147483646 w 57"/>
                <a:gd name="T15" fmla="*/ 2147483646 h 67"/>
                <a:gd name="T16" fmla="*/ 2147483646 w 57"/>
                <a:gd name="T17" fmla="*/ 2147483646 h 67"/>
                <a:gd name="T18" fmla="*/ 2147483646 w 57"/>
                <a:gd name="T19" fmla="*/ 2147483646 h 67"/>
                <a:gd name="T20" fmla="*/ 2147483646 w 57"/>
                <a:gd name="T21" fmla="*/ 2147483646 h 67"/>
                <a:gd name="T22" fmla="*/ 2147483646 w 57"/>
                <a:gd name="T23" fmla="*/ 2147483646 h 67"/>
                <a:gd name="T24" fmla="*/ 2147483646 w 57"/>
                <a:gd name="T25" fmla="*/ 2147483646 h 67"/>
                <a:gd name="T26" fmla="*/ 2147483646 w 57"/>
                <a:gd name="T27" fmla="*/ 2147483646 h 67"/>
                <a:gd name="T28" fmla="*/ 2147483646 w 57"/>
                <a:gd name="T29" fmla="*/ 2147483646 h 67"/>
                <a:gd name="T30" fmla="*/ 2147483646 w 57"/>
                <a:gd name="T31" fmla="*/ 2147483646 h 67"/>
                <a:gd name="T32" fmla="*/ 2147483646 w 57"/>
                <a:gd name="T33" fmla="*/ 2147483646 h 67"/>
                <a:gd name="T34" fmla="*/ 2147483646 w 57"/>
                <a:gd name="T35" fmla="*/ 2147483646 h 67"/>
                <a:gd name="T36" fmla="*/ 2147483646 w 57"/>
                <a:gd name="T37" fmla="*/ 2147483646 h 67"/>
                <a:gd name="T38" fmla="*/ 2147483646 w 57"/>
                <a:gd name="T39" fmla="*/ 2147483646 h 67"/>
                <a:gd name="T40" fmla="*/ 2147483646 w 57"/>
                <a:gd name="T41" fmla="*/ 2147483646 h 67"/>
                <a:gd name="T42" fmla="*/ 2147483646 w 57"/>
                <a:gd name="T43" fmla="*/ 2147483646 h 67"/>
                <a:gd name="T44" fmla="*/ 2147483646 w 57"/>
                <a:gd name="T45" fmla="*/ 2147483646 h 67"/>
                <a:gd name="T46" fmla="*/ 2147483646 w 57"/>
                <a:gd name="T47" fmla="*/ 2147483646 h 67"/>
                <a:gd name="T48" fmla="*/ 2147483646 w 57"/>
                <a:gd name="T49" fmla="*/ 2147483646 h 67"/>
                <a:gd name="T50" fmla="*/ 2147483646 w 57"/>
                <a:gd name="T51" fmla="*/ 2147483646 h 67"/>
                <a:gd name="T52" fmla="*/ 2147483646 w 57"/>
                <a:gd name="T53" fmla="*/ 2147483646 h 67"/>
                <a:gd name="T54" fmla="*/ 2147483646 w 57"/>
                <a:gd name="T55" fmla="*/ 2147483646 h 67"/>
                <a:gd name="T56" fmla="*/ 2147483646 w 57"/>
                <a:gd name="T57" fmla="*/ 2147483646 h 67"/>
                <a:gd name="T58" fmla="*/ 2147483646 w 57"/>
                <a:gd name="T59" fmla="*/ 2147483646 h 67"/>
                <a:gd name="T60" fmla="*/ 2147483646 w 57"/>
                <a:gd name="T61" fmla="*/ 2147483646 h 67"/>
                <a:gd name="T62" fmla="*/ 2147483646 w 57"/>
                <a:gd name="T63" fmla="*/ 2147483646 h 67"/>
                <a:gd name="T64" fmla="*/ 2147483646 w 57"/>
                <a:gd name="T65" fmla="*/ 2147483646 h 67"/>
                <a:gd name="T66" fmla="*/ 2147483646 w 57"/>
                <a:gd name="T67" fmla="*/ 2147483646 h 67"/>
                <a:gd name="T68" fmla="*/ 2147483646 w 57"/>
                <a:gd name="T69" fmla="*/ 2147483646 h 67"/>
                <a:gd name="T70" fmla="*/ 2147483646 w 57"/>
                <a:gd name="T71" fmla="*/ 2147483646 h 67"/>
                <a:gd name="T72" fmla="*/ 2147483646 w 57"/>
                <a:gd name="T73" fmla="*/ 2147483646 h 6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57" h="67">
                  <a:moveTo>
                    <a:pt x="52" y="38"/>
                  </a:moveTo>
                  <a:cubicBezTo>
                    <a:pt x="51" y="41"/>
                    <a:pt x="49" y="42"/>
                    <a:pt x="47" y="44"/>
                  </a:cubicBezTo>
                  <a:cubicBezTo>
                    <a:pt x="39" y="47"/>
                    <a:pt x="30" y="48"/>
                    <a:pt x="22" y="47"/>
                  </a:cubicBezTo>
                  <a:cubicBezTo>
                    <a:pt x="17" y="47"/>
                    <a:pt x="11" y="45"/>
                    <a:pt x="6" y="42"/>
                  </a:cubicBezTo>
                  <a:cubicBezTo>
                    <a:pt x="4" y="40"/>
                    <a:pt x="4" y="37"/>
                    <a:pt x="4" y="35"/>
                  </a:cubicBezTo>
                  <a:cubicBezTo>
                    <a:pt x="2" y="26"/>
                    <a:pt x="1" y="18"/>
                    <a:pt x="0" y="10"/>
                  </a:cubicBezTo>
                  <a:cubicBezTo>
                    <a:pt x="0" y="6"/>
                    <a:pt x="4" y="5"/>
                    <a:pt x="7" y="4"/>
                  </a:cubicBezTo>
                  <a:cubicBezTo>
                    <a:pt x="11" y="2"/>
                    <a:pt x="16" y="1"/>
                    <a:pt x="20" y="1"/>
                  </a:cubicBezTo>
                  <a:cubicBezTo>
                    <a:pt x="29" y="0"/>
                    <a:pt x="38" y="0"/>
                    <a:pt x="47" y="3"/>
                  </a:cubicBezTo>
                  <a:cubicBezTo>
                    <a:pt x="50" y="4"/>
                    <a:pt x="54" y="5"/>
                    <a:pt x="56" y="8"/>
                  </a:cubicBezTo>
                  <a:cubicBezTo>
                    <a:pt x="57" y="9"/>
                    <a:pt x="56" y="11"/>
                    <a:pt x="56" y="12"/>
                  </a:cubicBezTo>
                  <a:cubicBezTo>
                    <a:pt x="55" y="21"/>
                    <a:pt x="53" y="30"/>
                    <a:pt x="52" y="38"/>
                  </a:cubicBezTo>
                  <a:close/>
                  <a:moveTo>
                    <a:pt x="44" y="62"/>
                  </a:moveTo>
                  <a:cubicBezTo>
                    <a:pt x="37" y="66"/>
                    <a:pt x="28" y="67"/>
                    <a:pt x="20" y="65"/>
                  </a:cubicBezTo>
                  <a:cubicBezTo>
                    <a:pt x="16" y="65"/>
                    <a:pt x="11" y="63"/>
                    <a:pt x="9" y="59"/>
                  </a:cubicBezTo>
                  <a:cubicBezTo>
                    <a:pt x="8" y="55"/>
                    <a:pt x="7" y="51"/>
                    <a:pt x="7" y="48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20" y="54"/>
                    <a:pt x="36" y="54"/>
                    <a:pt x="48" y="47"/>
                  </a:cubicBezTo>
                  <a:cubicBezTo>
                    <a:pt x="50" y="47"/>
                    <a:pt x="49" y="49"/>
                    <a:pt x="49" y="51"/>
                  </a:cubicBezTo>
                  <a:cubicBezTo>
                    <a:pt x="48" y="55"/>
                    <a:pt x="48" y="60"/>
                    <a:pt x="44" y="62"/>
                  </a:cubicBezTo>
                  <a:close/>
                  <a:moveTo>
                    <a:pt x="39" y="6"/>
                  </a:moveTo>
                  <a:cubicBezTo>
                    <a:pt x="32" y="5"/>
                    <a:pt x="24" y="5"/>
                    <a:pt x="16" y="6"/>
                  </a:cubicBezTo>
                  <a:cubicBezTo>
                    <a:pt x="14" y="7"/>
                    <a:pt x="11" y="7"/>
                    <a:pt x="10" y="9"/>
                  </a:cubicBezTo>
                  <a:cubicBezTo>
                    <a:pt x="12" y="12"/>
                    <a:pt x="16" y="12"/>
                    <a:pt x="19" y="12"/>
                  </a:cubicBezTo>
                  <a:cubicBezTo>
                    <a:pt x="25" y="13"/>
                    <a:pt x="31" y="13"/>
                    <a:pt x="37" y="12"/>
                  </a:cubicBezTo>
                  <a:cubicBezTo>
                    <a:pt x="40" y="12"/>
                    <a:pt x="44" y="12"/>
                    <a:pt x="47" y="9"/>
                  </a:cubicBezTo>
                  <a:cubicBezTo>
                    <a:pt x="45" y="7"/>
                    <a:pt x="42" y="6"/>
                    <a:pt x="39" y="6"/>
                  </a:cubicBezTo>
                  <a:close/>
                  <a:moveTo>
                    <a:pt x="24" y="24"/>
                  </a:moveTo>
                  <a:cubicBezTo>
                    <a:pt x="21" y="25"/>
                    <a:pt x="19" y="29"/>
                    <a:pt x="19" y="33"/>
                  </a:cubicBezTo>
                  <a:cubicBezTo>
                    <a:pt x="19" y="38"/>
                    <a:pt x="24" y="42"/>
                    <a:pt x="29" y="41"/>
                  </a:cubicBezTo>
                  <a:cubicBezTo>
                    <a:pt x="34" y="41"/>
                    <a:pt x="38" y="36"/>
                    <a:pt x="37" y="31"/>
                  </a:cubicBezTo>
                  <a:cubicBezTo>
                    <a:pt x="36" y="25"/>
                    <a:pt x="30" y="21"/>
                    <a:pt x="24" y="24"/>
                  </a:cubicBezTo>
                  <a:close/>
                  <a:moveTo>
                    <a:pt x="26" y="36"/>
                  </a:moveTo>
                  <a:cubicBezTo>
                    <a:pt x="23" y="35"/>
                    <a:pt x="23" y="30"/>
                    <a:pt x="26" y="28"/>
                  </a:cubicBezTo>
                  <a:cubicBezTo>
                    <a:pt x="29" y="27"/>
                    <a:pt x="32" y="29"/>
                    <a:pt x="32" y="32"/>
                  </a:cubicBezTo>
                  <a:cubicBezTo>
                    <a:pt x="33" y="35"/>
                    <a:pt x="29" y="38"/>
                    <a:pt x="26" y="36"/>
                  </a:cubicBezTo>
                  <a:close/>
                </a:path>
              </a:pathLst>
            </a:custGeom>
            <a:gradFill>
              <a:gsLst>
                <a:gs pos="8000">
                  <a:srgbClr val="FFA956"/>
                </a:gs>
                <a:gs pos="98000">
                  <a:srgbClr val="EF6E9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D70F7918-6F71-4F0E-8745-99D7058CEAFD}"/>
              </a:ext>
            </a:extLst>
          </p:cNvPr>
          <p:cNvSpPr txBox="1"/>
          <p:nvPr/>
        </p:nvSpPr>
        <p:spPr>
          <a:xfrm>
            <a:off x="4796911" y="2238904"/>
            <a:ext cx="2249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PRETRAITEMENT</a:t>
            </a:r>
            <a:endParaRPr lang="en-US" b="1" dirty="0">
              <a:solidFill>
                <a:srgbClr val="F25245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D6D69C64-800F-470F-A13F-BFCADBA2D797}"/>
              </a:ext>
            </a:extLst>
          </p:cNvPr>
          <p:cNvSpPr txBox="1"/>
          <p:nvPr/>
        </p:nvSpPr>
        <p:spPr>
          <a:xfrm>
            <a:off x="7610389" y="2238904"/>
            <a:ext cx="2787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695E78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CROISEMENT DES DONNES</a:t>
            </a:r>
            <a:endParaRPr lang="en-US" b="1" dirty="0">
              <a:solidFill>
                <a:srgbClr val="695E78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CE31E75C-596E-45E6-A14C-8DA15325BD0F}"/>
              </a:ext>
            </a:extLst>
          </p:cNvPr>
          <p:cNvSpPr txBox="1"/>
          <p:nvPr/>
        </p:nvSpPr>
        <p:spPr>
          <a:xfrm>
            <a:off x="6166601" y="4412420"/>
            <a:ext cx="1934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STATISQUES</a:t>
            </a:r>
            <a:endParaRPr lang="en-US" b="1" dirty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418D67F1-4CFF-4E67-A2FB-83369B5851E1}"/>
              </a:ext>
            </a:extLst>
          </p:cNvPr>
          <p:cNvSpPr txBox="1"/>
          <p:nvPr/>
        </p:nvSpPr>
        <p:spPr>
          <a:xfrm>
            <a:off x="8993339" y="4412420"/>
            <a:ext cx="195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2734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GRAPHIQUES</a:t>
            </a:r>
            <a:endParaRPr lang="en-US" b="1" dirty="0">
              <a:solidFill>
                <a:srgbClr val="273445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34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A6809562-B10A-4E18-B17D-97E020FA558A}"/>
              </a:ext>
            </a:extLst>
          </p:cNvPr>
          <p:cNvSpPr txBox="1"/>
          <p:nvPr/>
        </p:nvSpPr>
        <p:spPr>
          <a:xfrm>
            <a:off x="1163879" y="4364076"/>
            <a:ext cx="29339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Ensuite</a:t>
            </a:r>
            <a:r>
              <a:rPr lang="en-US" sz="20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on a </a:t>
            </a:r>
            <a:r>
              <a:rPr lang="en-US" sz="2000" b="1" dirty="0" err="1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remplacer</a:t>
            </a:r>
            <a:r>
              <a:rPr lang="en-US" sz="20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certaines</a:t>
            </a:r>
            <a:r>
              <a:rPr lang="en-US" sz="20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valeurs</a:t>
            </a:r>
            <a:r>
              <a:rPr lang="en-US" sz="20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NULL par des </a:t>
            </a:r>
            <a:r>
              <a:rPr lang="en-US" sz="2000" b="1" dirty="0" err="1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valeurs</a:t>
            </a:r>
            <a:r>
              <a:rPr lang="en-US" sz="20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entieres</a:t>
            </a:r>
            <a:endParaRPr lang="en-US" sz="2000" b="1" dirty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991D533F-B444-4BFB-9E78-75E796FB7B2B}"/>
              </a:ext>
            </a:extLst>
          </p:cNvPr>
          <p:cNvSpPr/>
          <p:nvPr/>
        </p:nvSpPr>
        <p:spPr>
          <a:xfrm>
            <a:off x="1115000" y="3492212"/>
            <a:ext cx="3350320" cy="700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Placeholder 3">
            <a:extLst>
              <a:ext uri="{FF2B5EF4-FFF2-40B4-BE49-F238E27FC236}">
                <a16:creationId xmlns="" xmlns:a16="http://schemas.microsoft.com/office/drawing/2014/main" id="{22C29FDC-A917-4336-B022-08D74BDCD5BB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1" r="16161"/>
          <a:stretch>
            <a:fillRect/>
          </a:stretch>
        </p:blipFill>
        <p:spPr>
          <a:xfrm>
            <a:off x="5965825" y="708025"/>
            <a:ext cx="5522913" cy="5440363"/>
          </a:xfrm>
        </p:spPr>
      </p:pic>
      <p:sp>
        <p:nvSpPr>
          <p:cNvPr id="29" name="Rectangle 28">
            <a:extLst>
              <a:ext uri="{FF2B5EF4-FFF2-40B4-BE49-F238E27FC236}">
                <a16:creationId xmlns="" xmlns:a16="http://schemas.microsoft.com/office/drawing/2014/main" id="{17CD77CB-AC90-4D68-82E0-28F06BCEF7C6}"/>
              </a:ext>
            </a:extLst>
          </p:cNvPr>
          <p:cNvSpPr/>
          <p:nvPr/>
        </p:nvSpPr>
        <p:spPr>
          <a:xfrm>
            <a:off x="1265830" y="3558751"/>
            <a:ext cx="3699916" cy="200039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3EDF5067-1E0A-4E9A-8DA2-2C8EA389B3F0}"/>
              </a:ext>
            </a:extLst>
          </p:cNvPr>
          <p:cNvSpPr/>
          <p:nvPr/>
        </p:nvSpPr>
        <p:spPr>
          <a:xfrm>
            <a:off x="1265830" y="5264032"/>
            <a:ext cx="3699916" cy="1524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B2988CE6-0E30-4D94-9560-D08FB921E904}"/>
              </a:ext>
            </a:extLst>
          </p:cNvPr>
          <p:cNvSpPr txBox="1"/>
          <p:nvPr/>
        </p:nvSpPr>
        <p:spPr>
          <a:xfrm>
            <a:off x="784928" y="1255412"/>
            <a:ext cx="4768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Pretraitement</a:t>
            </a:r>
            <a:r>
              <a:rPr 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des </a:t>
            </a:r>
            <a:r>
              <a:rPr lang="en-US" sz="3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Donnes</a:t>
            </a:r>
            <a:endParaRPr 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="" xmlns:a16="http://schemas.microsoft.com/office/drawing/2014/main" id="{A7881A33-FB22-474A-BA9E-C34D34040D29}"/>
              </a:ext>
            </a:extLst>
          </p:cNvPr>
          <p:cNvGrpSpPr/>
          <p:nvPr/>
        </p:nvGrpSpPr>
        <p:grpSpPr>
          <a:xfrm>
            <a:off x="1163879" y="2543088"/>
            <a:ext cx="2933927" cy="1215702"/>
            <a:chOff x="746321" y="3837551"/>
            <a:chExt cx="2933927" cy="567190"/>
          </a:xfrm>
        </p:grpSpPr>
        <p:sp>
          <p:nvSpPr>
            <p:cNvPr id="50" name="TextBox 49">
              <a:extLst>
                <a:ext uri="{FF2B5EF4-FFF2-40B4-BE49-F238E27FC236}">
                  <a16:creationId xmlns="" xmlns:a16="http://schemas.microsoft.com/office/drawing/2014/main" id="{1E5BCCEE-E9A5-4B86-B187-80016C5A4FFE}"/>
                </a:ext>
              </a:extLst>
            </p:cNvPr>
            <p:cNvSpPr txBox="1"/>
            <p:nvPr/>
          </p:nvSpPr>
          <p:spPr>
            <a:xfrm>
              <a:off x="746321" y="3837551"/>
              <a:ext cx="2933927" cy="473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Pour commencer on a retire </a:t>
              </a:r>
              <a:r>
                <a:rPr lang="en-US" sz="2000" b="1" dirty="0" err="1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toutes</a:t>
              </a:r>
              <a:r>
                <a:rPr lang="en-US" sz="2000" b="1" dirty="0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 les </a:t>
              </a:r>
              <a:r>
                <a:rPr lang="en-US" sz="2000" b="1" dirty="0" err="1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lignes</a:t>
              </a:r>
              <a:r>
                <a:rPr lang="en-US" sz="2000" b="1" dirty="0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 vides des </a:t>
              </a:r>
              <a:r>
                <a:rPr lang="en-US" sz="2000" b="1" dirty="0" err="1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fichiers</a:t>
              </a:r>
              <a:r>
                <a:rPr lang="en-US" sz="2000" b="1" dirty="0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.</a:t>
              </a:r>
              <a:endParaRPr lang="en-US" sz="2000" b="1" dirty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="" xmlns:a16="http://schemas.microsoft.com/office/drawing/2014/main" id="{2358C759-6165-4AD1-9D0B-DEB6143384DA}"/>
                </a:ext>
              </a:extLst>
            </p:cNvPr>
            <p:cNvSpPr txBox="1"/>
            <p:nvPr/>
          </p:nvSpPr>
          <p:spPr>
            <a:xfrm>
              <a:off x="746321" y="4096964"/>
              <a:ext cx="26329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ABE5AA61-E345-4C2E-B909-FB85EAFCC5E7}"/>
              </a:ext>
            </a:extLst>
          </p:cNvPr>
          <p:cNvSpPr txBox="1"/>
          <p:nvPr/>
        </p:nvSpPr>
        <p:spPr>
          <a:xfrm>
            <a:off x="1163880" y="1958313"/>
            <a:ext cx="422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Il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s’agissait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ici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fitrer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les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donnees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afin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pouvoir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aisement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travailler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dessus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="" xmlns:a16="http://schemas.microsoft.com/office/drawing/2014/main" id="{B1A9028D-49D7-499B-B793-A448CB79AA03}"/>
              </a:ext>
            </a:extLst>
          </p:cNvPr>
          <p:cNvSpPr/>
          <p:nvPr/>
        </p:nvSpPr>
        <p:spPr>
          <a:xfrm>
            <a:off x="699121" y="3094797"/>
            <a:ext cx="569090" cy="27113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="" xmlns:a16="http://schemas.microsoft.com/office/drawing/2014/main" id="{A00CC681-3DAD-46E1-A83C-E7D17E4ABB14}"/>
              </a:ext>
            </a:extLst>
          </p:cNvPr>
          <p:cNvSpPr/>
          <p:nvPr/>
        </p:nvSpPr>
        <p:spPr>
          <a:xfrm>
            <a:off x="0" y="3094797"/>
            <a:ext cx="699121" cy="27113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11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="" xmlns:a16="http://schemas.microsoft.com/office/drawing/2014/main" id="{C2413E75-1777-4005-A89C-2B764D71823A}"/>
              </a:ext>
            </a:extLst>
          </p:cNvPr>
          <p:cNvSpPr/>
          <p:nvPr/>
        </p:nvSpPr>
        <p:spPr>
          <a:xfrm>
            <a:off x="699247" y="704851"/>
            <a:ext cx="6269849" cy="5441950"/>
          </a:xfrm>
          <a:custGeom>
            <a:avLst/>
            <a:gdLst>
              <a:gd name="connsiteX0" fmla="*/ 0 w 6269849"/>
              <a:gd name="connsiteY0" fmla="*/ 0 h 5441950"/>
              <a:gd name="connsiteX1" fmla="*/ 6202008 w 6269849"/>
              <a:gd name="connsiteY1" fmla="*/ 0 h 5441950"/>
              <a:gd name="connsiteX2" fmla="*/ 6029119 w 6269849"/>
              <a:gd name="connsiteY2" fmla="*/ 231201 h 5441950"/>
              <a:gd name="connsiteX3" fmla="*/ 5282454 w 6269849"/>
              <a:gd name="connsiteY3" fmla="*/ 2675614 h 5441950"/>
              <a:gd name="connsiteX4" fmla="*/ 6029119 w 6269849"/>
              <a:gd name="connsiteY4" fmla="*/ 5120027 h 5441950"/>
              <a:gd name="connsiteX5" fmla="*/ 6269849 w 6269849"/>
              <a:gd name="connsiteY5" fmla="*/ 5441950 h 5441950"/>
              <a:gd name="connsiteX6" fmla="*/ 0 w 6269849"/>
              <a:gd name="connsiteY6" fmla="*/ 5441950 h 544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69849" h="5441950">
                <a:moveTo>
                  <a:pt x="0" y="0"/>
                </a:moveTo>
                <a:lnTo>
                  <a:pt x="6202008" y="0"/>
                </a:lnTo>
                <a:lnTo>
                  <a:pt x="6029119" y="231201"/>
                </a:lnTo>
                <a:cubicBezTo>
                  <a:pt x="5557714" y="928973"/>
                  <a:pt x="5282454" y="1770149"/>
                  <a:pt x="5282454" y="2675614"/>
                </a:cubicBezTo>
                <a:cubicBezTo>
                  <a:pt x="5282454" y="3581080"/>
                  <a:pt x="5557714" y="4422255"/>
                  <a:pt x="6029119" y="5120027"/>
                </a:cubicBezTo>
                <a:lnTo>
                  <a:pt x="6269849" y="5441950"/>
                </a:lnTo>
                <a:lnTo>
                  <a:pt x="0" y="54419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="" xmlns:a16="http://schemas.microsoft.com/office/drawing/2014/main" id="{F3D60718-3027-40EE-AF08-597F73D6BA64}"/>
              </a:ext>
            </a:extLst>
          </p:cNvPr>
          <p:cNvGrpSpPr/>
          <p:nvPr/>
        </p:nvGrpSpPr>
        <p:grpSpPr>
          <a:xfrm>
            <a:off x="1293329" y="4390485"/>
            <a:ext cx="1901313" cy="1298215"/>
            <a:chOff x="2183877" y="4228110"/>
            <a:chExt cx="1820714" cy="838948"/>
          </a:xfrm>
        </p:grpSpPr>
        <p:grpSp>
          <p:nvGrpSpPr>
            <p:cNvPr id="18" name="Group 17">
              <a:extLst>
                <a:ext uri="{FF2B5EF4-FFF2-40B4-BE49-F238E27FC236}">
                  <a16:creationId xmlns="" xmlns:a16="http://schemas.microsoft.com/office/drawing/2014/main" id="{2D408ACB-DA4D-4783-A62C-04F5497C8E93}"/>
                </a:ext>
              </a:extLst>
            </p:cNvPr>
            <p:cNvGrpSpPr/>
            <p:nvPr/>
          </p:nvGrpSpPr>
          <p:grpSpPr>
            <a:xfrm>
              <a:off x="2183877" y="4228110"/>
              <a:ext cx="1801784" cy="615858"/>
              <a:chOff x="2273069" y="3077762"/>
              <a:chExt cx="1801784" cy="615858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27" name="Rectangle 26">
                <a:extLst>
                  <a:ext uri="{FF2B5EF4-FFF2-40B4-BE49-F238E27FC236}">
                    <a16:creationId xmlns="" xmlns:a16="http://schemas.microsoft.com/office/drawing/2014/main" id="{E3FD60ED-D499-47B1-A1D6-73D5032A32D0}"/>
                  </a:ext>
                </a:extLst>
              </p:cNvPr>
              <p:cNvSpPr/>
              <p:nvPr/>
            </p:nvSpPr>
            <p:spPr>
              <a:xfrm>
                <a:off x="2273069" y="3077762"/>
                <a:ext cx="1801784" cy="6158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="" xmlns:a16="http://schemas.microsoft.com/office/drawing/2014/main" id="{86343E20-719B-4018-9220-97E07CF9DB3F}"/>
                  </a:ext>
                </a:extLst>
              </p:cNvPr>
              <p:cNvSpPr/>
              <p:nvPr/>
            </p:nvSpPr>
            <p:spPr>
              <a:xfrm>
                <a:off x="3644389" y="3320944"/>
                <a:ext cx="430464" cy="37267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695E7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4E1D7865-EC85-46CA-8B54-A3E347ED03E5}"/>
                </a:ext>
              </a:extLst>
            </p:cNvPr>
            <p:cNvSpPr txBox="1"/>
            <p:nvPr/>
          </p:nvSpPr>
          <p:spPr>
            <a:xfrm>
              <a:off x="3599075" y="4468026"/>
              <a:ext cx="405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E66104B2-668E-41AB-82AB-0EFDB7B822D3}"/>
                </a:ext>
              </a:extLst>
            </p:cNvPr>
            <p:cNvSpPr txBox="1"/>
            <p:nvPr/>
          </p:nvSpPr>
          <p:spPr>
            <a:xfrm>
              <a:off x="2183879" y="4236061"/>
              <a:ext cx="16542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 smtClean="0">
                  <a:solidFill>
                    <a:srgbClr val="695E78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Nombre</a:t>
              </a:r>
              <a:r>
                <a:rPr lang="en-US" sz="1600" b="1" dirty="0" smtClean="0">
                  <a:solidFill>
                    <a:srgbClr val="695E78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 smtClean="0">
                  <a:solidFill>
                    <a:srgbClr val="695E78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d’employee</a:t>
              </a:r>
              <a:r>
                <a:rPr lang="en-US" sz="1600" b="1" dirty="0" smtClean="0">
                  <a:solidFill>
                    <a:srgbClr val="695E78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 a charge</a:t>
              </a:r>
              <a:endParaRPr lang="en-US" sz="1600" b="1" dirty="0">
                <a:solidFill>
                  <a:srgbClr val="695E78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0" name="Rectangle: Top Corners Rounded 19">
            <a:extLst>
              <a:ext uri="{FF2B5EF4-FFF2-40B4-BE49-F238E27FC236}">
                <a16:creationId xmlns="" xmlns:a16="http://schemas.microsoft.com/office/drawing/2014/main" id="{FE84F85B-6319-43B8-AB2C-F14540E78D9A}"/>
              </a:ext>
            </a:extLst>
          </p:cNvPr>
          <p:cNvSpPr/>
          <p:nvPr/>
        </p:nvSpPr>
        <p:spPr>
          <a:xfrm rot="16200000">
            <a:off x="5593053" y="1035562"/>
            <a:ext cx="442687" cy="140504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Top Corners Rounded 20">
            <a:extLst>
              <a:ext uri="{FF2B5EF4-FFF2-40B4-BE49-F238E27FC236}">
                <a16:creationId xmlns="" xmlns:a16="http://schemas.microsoft.com/office/drawing/2014/main" id="{E38DF826-A2CE-4F32-8874-77A1FB37E690}"/>
              </a:ext>
            </a:extLst>
          </p:cNvPr>
          <p:cNvSpPr/>
          <p:nvPr/>
        </p:nvSpPr>
        <p:spPr>
          <a:xfrm rot="16200000">
            <a:off x="5733147" y="1987546"/>
            <a:ext cx="442687" cy="1124857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="" xmlns:a16="http://schemas.microsoft.com/office/drawing/2014/main" id="{36E570A1-503E-43D0-A4C4-343F3BB20AB9}"/>
              </a:ext>
            </a:extLst>
          </p:cNvPr>
          <p:cNvSpPr/>
          <p:nvPr/>
        </p:nvSpPr>
        <p:spPr>
          <a:xfrm rot="16200000">
            <a:off x="4356879" y="1410399"/>
            <a:ext cx="442687" cy="655371"/>
          </a:xfrm>
          <a:prstGeom prst="roundRect">
            <a:avLst>
              <a:gd name="adj" fmla="val 50000"/>
            </a:avLst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="" xmlns:a16="http://schemas.microsoft.com/office/drawing/2014/main" id="{2B175006-0302-48D1-A7DB-B1326DECF9A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6" r="24006"/>
          <a:stretch>
            <a:fillRect/>
          </a:stretch>
        </p:blipFill>
        <p:spPr/>
      </p:pic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C9C70684-E14A-488D-A221-84A027954E8F}"/>
              </a:ext>
            </a:extLst>
          </p:cNvPr>
          <p:cNvSpPr txBox="1"/>
          <p:nvPr/>
        </p:nvSpPr>
        <p:spPr>
          <a:xfrm>
            <a:off x="1163880" y="1255412"/>
            <a:ext cx="34459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STATISTIQUES</a:t>
            </a:r>
            <a:endParaRPr 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DAADFA7-9137-43B6-ACC8-334AB866EBBF}"/>
              </a:ext>
            </a:extLst>
          </p:cNvPr>
          <p:cNvGrpSpPr/>
          <p:nvPr/>
        </p:nvGrpSpPr>
        <p:grpSpPr>
          <a:xfrm>
            <a:off x="1293330" y="3643413"/>
            <a:ext cx="1820714" cy="640026"/>
            <a:chOff x="2183877" y="4228110"/>
            <a:chExt cx="1820714" cy="640026"/>
          </a:xfrm>
        </p:grpSpPr>
        <p:grpSp>
          <p:nvGrpSpPr>
            <p:cNvPr id="9" name="Group 8">
              <a:extLst>
                <a:ext uri="{FF2B5EF4-FFF2-40B4-BE49-F238E27FC236}">
                  <a16:creationId xmlns="" xmlns:a16="http://schemas.microsoft.com/office/drawing/2014/main" id="{D5D28405-09C9-4DBB-8AFF-D92192FD6CCB}"/>
                </a:ext>
              </a:extLst>
            </p:cNvPr>
            <p:cNvGrpSpPr/>
            <p:nvPr/>
          </p:nvGrpSpPr>
          <p:grpSpPr>
            <a:xfrm>
              <a:off x="2183877" y="4228110"/>
              <a:ext cx="1801784" cy="615858"/>
              <a:chOff x="2273069" y="3077762"/>
              <a:chExt cx="1801784" cy="615858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10" name="Rectangle 9">
                <a:extLst>
                  <a:ext uri="{FF2B5EF4-FFF2-40B4-BE49-F238E27FC236}">
                    <a16:creationId xmlns="" xmlns:a16="http://schemas.microsoft.com/office/drawing/2014/main" id="{0B74A4A8-7C7D-43A3-9976-6078310D29CE}"/>
                  </a:ext>
                </a:extLst>
              </p:cNvPr>
              <p:cNvSpPr/>
              <p:nvPr/>
            </p:nvSpPr>
            <p:spPr>
              <a:xfrm>
                <a:off x="2273069" y="3077762"/>
                <a:ext cx="1801784" cy="6158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="" xmlns:a16="http://schemas.microsoft.com/office/drawing/2014/main" id="{7AF6C5AD-DC74-4C53-BB89-6EC114D201E5}"/>
                  </a:ext>
                </a:extLst>
              </p:cNvPr>
              <p:cNvSpPr/>
              <p:nvPr/>
            </p:nvSpPr>
            <p:spPr>
              <a:xfrm>
                <a:off x="3644389" y="3320944"/>
                <a:ext cx="430464" cy="37267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F252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5BA06BAC-8715-42F9-9F60-04609FA5DA30}"/>
                </a:ext>
              </a:extLst>
            </p:cNvPr>
            <p:cNvSpPr txBox="1"/>
            <p:nvPr/>
          </p:nvSpPr>
          <p:spPr>
            <a:xfrm>
              <a:off x="3599075" y="4468026"/>
              <a:ext cx="405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A7489CE8-0F2E-4404-B0FF-9CA13857496B}"/>
                </a:ext>
              </a:extLst>
            </p:cNvPr>
            <p:cNvSpPr txBox="1"/>
            <p:nvPr/>
          </p:nvSpPr>
          <p:spPr>
            <a:xfrm>
              <a:off x="2183879" y="4236061"/>
              <a:ext cx="16542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Statistiques</a:t>
              </a:r>
              <a:r>
                <a:rPr lang="en-US" sz="1600" b="1" dirty="0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 pour </a:t>
              </a:r>
              <a:r>
                <a:rPr lang="en-US" sz="1600" b="1" dirty="0" err="1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chaque</a:t>
              </a:r>
              <a:r>
                <a:rPr lang="en-US" sz="1600" b="1" dirty="0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b="1" dirty="0" err="1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colonnes</a:t>
              </a:r>
              <a:endParaRPr lang="en-US" sz="1600" b="1" dirty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1A9B698E-F597-4C53-A17D-6272C5669FBE}"/>
              </a:ext>
            </a:extLst>
          </p:cNvPr>
          <p:cNvGrpSpPr/>
          <p:nvPr/>
        </p:nvGrpSpPr>
        <p:grpSpPr>
          <a:xfrm>
            <a:off x="3254966" y="3625291"/>
            <a:ext cx="2413138" cy="1834895"/>
            <a:chOff x="2183877" y="4228110"/>
            <a:chExt cx="1820714" cy="640026"/>
          </a:xfrm>
        </p:grpSpPr>
        <p:grpSp>
          <p:nvGrpSpPr>
            <p:cNvPr id="41" name="Group 40">
              <a:extLst>
                <a:ext uri="{FF2B5EF4-FFF2-40B4-BE49-F238E27FC236}">
                  <a16:creationId xmlns="" xmlns:a16="http://schemas.microsoft.com/office/drawing/2014/main" id="{C62321DA-A149-4CA5-9BD6-7F020D17A2DC}"/>
                </a:ext>
              </a:extLst>
            </p:cNvPr>
            <p:cNvGrpSpPr/>
            <p:nvPr/>
          </p:nvGrpSpPr>
          <p:grpSpPr>
            <a:xfrm>
              <a:off x="2183877" y="4228110"/>
              <a:ext cx="1801784" cy="615858"/>
              <a:chOff x="2273069" y="3077762"/>
              <a:chExt cx="1801784" cy="615858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46" name="Rectangle 45">
                <a:extLst>
                  <a:ext uri="{FF2B5EF4-FFF2-40B4-BE49-F238E27FC236}">
                    <a16:creationId xmlns="" xmlns:a16="http://schemas.microsoft.com/office/drawing/2014/main" id="{5CFD727F-F097-4775-8BD8-8DC05EDE58B4}"/>
                  </a:ext>
                </a:extLst>
              </p:cNvPr>
              <p:cNvSpPr/>
              <p:nvPr/>
            </p:nvSpPr>
            <p:spPr>
              <a:xfrm>
                <a:off x="2273069" y="3077762"/>
                <a:ext cx="1801784" cy="6158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="" xmlns:a16="http://schemas.microsoft.com/office/drawing/2014/main" id="{569170FD-C582-42CD-B7CC-4733129694F1}"/>
                  </a:ext>
                </a:extLst>
              </p:cNvPr>
              <p:cNvSpPr/>
              <p:nvPr/>
            </p:nvSpPr>
            <p:spPr>
              <a:xfrm>
                <a:off x="3644389" y="3320944"/>
                <a:ext cx="430464" cy="37267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FFA9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="" xmlns:a16="http://schemas.microsoft.com/office/drawing/2014/main" id="{8B8B6A39-9D38-43F4-9FF6-26F851495706}"/>
                </a:ext>
              </a:extLst>
            </p:cNvPr>
            <p:cNvSpPr txBox="1"/>
            <p:nvPr/>
          </p:nvSpPr>
          <p:spPr>
            <a:xfrm>
              <a:off x="3599075" y="4468026"/>
              <a:ext cx="405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="" xmlns:a16="http://schemas.microsoft.com/office/drawing/2014/main" id="{D5C7DB69-99F0-4CA3-A8B6-62A55953E6D3}"/>
                </a:ext>
              </a:extLst>
            </p:cNvPr>
            <p:cNvSpPr txBox="1"/>
            <p:nvPr/>
          </p:nvSpPr>
          <p:spPr>
            <a:xfrm>
              <a:off x="2183879" y="4236061"/>
              <a:ext cx="16542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600" b="1" dirty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DE96C5BB-5059-48CB-A9DA-377609063A7A}"/>
              </a:ext>
            </a:extLst>
          </p:cNvPr>
          <p:cNvSpPr/>
          <p:nvPr/>
        </p:nvSpPr>
        <p:spPr>
          <a:xfrm>
            <a:off x="1051560" y="2701962"/>
            <a:ext cx="4060314" cy="784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048000" y="3105835"/>
            <a:ext cx="255978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 smtClean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  <a:p>
            <a:endParaRPr lang="en-US" b="1" dirty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  <a:p>
            <a:endParaRPr lang="en-US" b="1" dirty="0" smtClean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  <a:p>
            <a:endParaRPr lang="en-US" b="1" dirty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  <a:p>
            <a:r>
              <a:rPr lang="en-US" b="1" dirty="0" err="1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Nombre</a:t>
            </a:r>
            <a:r>
              <a:rPr lang="en-US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d’employee</a:t>
            </a:r>
            <a:r>
              <a:rPr lang="en-US" b="1" dirty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auxquels</a:t>
            </a:r>
            <a:r>
              <a:rPr lang="en-US" b="1" dirty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un employee </a:t>
            </a:r>
            <a:r>
              <a:rPr lang="en-US" b="1" dirty="0" err="1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donne</a:t>
            </a:r>
            <a:r>
              <a:rPr lang="en-US" b="1" dirty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est</a:t>
            </a:r>
            <a:r>
              <a:rPr lang="en-US" b="1" dirty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superieur</a:t>
            </a:r>
            <a:endParaRPr lang="en-US" b="1" dirty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57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="" xmlns:a16="http://schemas.microsoft.com/office/drawing/2014/main" id="{EFA76865-077C-45C2-92AB-873AE187B019}"/>
              </a:ext>
            </a:extLst>
          </p:cNvPr>
          <p:cNvSpPr/>
          <p:nvPr/>
        </p:nvSpPr>
        <p:spPr>
          <a:xfrm>
            <a:off x="2210131" y="2826854"/>
            <a:ext cx="1013792" cy="1013792"/>
          </a:xfrm>
          <a:prstGeom prst="ellipse">
            <a:avLst/>
          </a:prstGeom>
          <a:solidFill>
            <a:srgbClr val="F25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0931FE5-944D-400F-807C-AEFA2AEC82BB}"/>
              </a:ext>
            </a:extLst>
          </p:cNvPr>
          <p:cNvSpPr txBox="1"/>
          <p:nvPr/>
        </p:nvSpPr>
        <p:spPr>
          <a:xfrm>
            <a:off x="1372176" y="3916846"/>
            <a:ext cx="268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Credit a charge d’un employee</a:t>
            </a:r>
            <a:endParaRPr lang="en-US" sz="2400" b="1" dirty="0">
              <a:solidFill>
                <a:srgbClr val="F25245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="" xmlns:a16="http://schemas.microsoft.com/office/drawing/2014/main" id="{F4FA983B-7D0A-4CDE-A1E2-CAD7B7ACE27B}"/>
              </a:ext>
            </a:extLst>
          </p:cNvPr>
          <p:cNvSpPr/>
          <p:nvPr/>
        </p:nvSpPr>
        <p:spPr>
          <a:xfrm>
            <a:off x="5579370" y="2826854"/>
            <a:ext cx="1013792" cy="1013792"/>
          </a:xfrm>
          <a:prstGeom prst="ellipse">
            <a:avLst/>
          </a:prstGeom>
          <a:solidFill>
            <a:srgbClr val="FFA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51AAAB7-960A-449F-AA09-C0AD6DD90D60}"/>
              </a:ext>
            </a:extLst>
          </p:cNvPr>
          <p:cNvSpPr txBox="1"/>
          <p:nvPr/>
        </p:nvSpPr>
        <p:spPr>
          <a:xfrm>
            <a:off x="4741415" y="3916846"/>
            <a:ext cx="2689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Credit a charge pour </a:t>
            </a:r>
            <a:r>
              <a:rPr lang="en-US" sz="2400" b="1" dirty="0" err="1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chaque</a:t>
            </a:r>
            <a:r>
              <a:rPr lang="en-US" sz="2400" b="1" dirty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employee</a:t>
            </a:r>
            <a:endParaRPr lang="en-US" sz="2400" b="1" dirty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="" xmlns:a16="http://schemas.microsoft.com/office/drawing/2014/main" id="{862212D9-F58B-40A1-8005-63861ECE0890}"/>
              </a:ext>
            </a:extLst>
          </p:cNvPr>
          <p:cNvSpPr/>
          <p:nvPr/>
        </p:nvSpPr>
        <p:spPr>
          <a:xfrm>
            <a:off x="9054675" y="2826854"/>
            <a:ext cx="1013792" cy="1013792"/>
          </a:xfrm>
          <a:prstGeom prst="ellipse">
            <a:avLst/>
          </a:prstGeom>
          <a:solidFill>
            <a:srgbClr val="273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C17262A-9EE9-4795-8C79-086EDFEC13B4}"/>
              </a:ext>
            </a:extLst>
          </p:cNvPr>
          <p:cNvSpPr txBox="1"/>
          <p:nvPr/>
        </p:nvSpPr>
        <p:spPr>
          <a:xfrm>
            <a:off x="8216720" y="3916846"/>
            <a:ext cx="268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2734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Credit total par </a:t>
            </a:r>
            <a:r>
              <a:rPr lang="en-US" sz="2400" b="1" dirty="0" err="1" smtClean="0">
                <a:solidFill>
                  <a:srgbClr val="2734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ville</a:t>
            </a:r>
            <a:r>
              <a:rPr lang="en-US" sz="2400" b="1" dirty="0" smtClean="0">
                <a:solidFill>
                  <a:srgbClr val="2734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et par pays</a:t>
            </a:r>
            <a:endParaRPr lang="en-US" sz="2400" b="1" dirty="0">
              <a:solidFill>
                <a:srgbClr val="273445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72B0E4C9-D19D-4C90-AA38-336EDA9D56BE}"/>
              </a:ext>
            </a:extLst>
          </p:cNvPr>
          <p:cNvSpPr txBox="1"/>
          <p:nvPr/>
        </p:nvSpPr>
        <p:spPr>
          <a:xfrm>
            <a:off x="2087745" y="816202"/>
            <a:ext cx="62028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Croisement</a:t>
            </a:r>
            <a:r>
              <a:rPr 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des </a:t>
            </a:r>
            <a:r>
              <a:rPr lang="en-US" sz="4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donnes</a:t>
            </a:r>
            <a:endParaRPr 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9" name="Freeform 47">
            <a:extLst>
              <a:ext uri="{FF2B5EF4-FFF2-40B4-BE49-F238E27FC236}">
                <a16:creationId xmlns="" xmlns:a16="http://schemas.microsoft.com/office/drawing/2014/main" id="{1EF50597-2999-4D5F-925A-21CEE462F608}"/>
              </a:ext>
            </a:extLst>
          </p:cNvPr>
          <p:cNvSpPr>
            <a:spLocks noEditPoints="1"/>
          </p:cNvSpPr>
          <p:nvPr/>
        </p:nvSpPr>
        <p:spPr bwMode="auto">
          <a:xfrm>
            <a:off x="9290303" y="3052110"/>
            <a:ext cx="542534" cy="570564"/>
          </a:xfrm>
          <a:custGeom>
            <a:avLst/>
            <a:gdLst>
              <a:gd name="T0" fmla="*/ 2147483646 w 57"/>
              <a:gd name="T1" fmla="*/ 2147483646 h 67"/>
              <a:gd name="T2" fmla="*/ 2147483646 w 57"/>
              <a:gd name="T3" fmla="*/ 2147483646 h 67"/>
              <a:gd name="T4" fmla="*/ 2147483646 w 57"/>
              <a:gd name="T5" fmla="*/ 2147483646 h 67"/>
              <a:gd name="T6" fmla="*/ 2147483646 w 57"/>
              <a:gd name="T7" fmla="*/ 2147483646 h 67"/>
              <a:gd name="T8" fmla="*/ 2147483646 w 57"/>
              <a:gd name="T9" fmla="*/ 2147483646 h 67"/>
              <a:gd name="T10" fmla="*/ 0 w 57"/>
              <a:gd name="T11" fmla="*/ 2147483646 h 67"/>
              <a:gd name="T12" fmla="*/ 2147483646 w 57"/>
              <a:gd name="T13" fmla="*/ 2147483646 h 67"/>
              <a:gd name="T14" fmla="*/ 2147483646 w 57"/>
              <a:gd name="T15" fmla="*/ 2147483646 h 67"/>
              <a:gd name="T16" fmla="*/ 2147483646 w 57"/>
              <a:gd name="T17" fmla="*/ 2147483646 h 67"/>
              <a:gd name="T18" fmla="*/ 2147483646 w 57"/>
              <a:gd name="T19" fmla="*/ 2147483646 h 67"/>
              <a:gd name="T20" fmla="*/ 2147483646 w 57"/>
              <a:gd name="T21" fmla="*/ 2147483646 h 67"/>
              <a:gd name="T22" fmla="*/ 2147483646 w 57"/>
              <a:gd name="T23" fmla="*/ 2147483646 h 67"/>
              <a:gd name="T24" fmla="*/ 2147483646 w 57"/>
              <a:gd name="T25" fmla="*/ 2147483646 h 67"/>
              <a:gd name="T26" fmla="*/ 2147483646 w 57"/>
              <a:gd name="T27" fmla="*/ 2147483646 h 67"/>
              <a:gd name="T28" fmla="*/ 2147483646 w 57"/>
              <a:gd name="T29" fmla="*/ 2147483646 h 67"/>
              <a:gd name="T30" fmla="*/ 2147483646 w 57"/>
              <a:gd name="T31" fmla="*/ 2147483646 h 67"/>
              <a:gd name="T32" fmla="*/ 2147483646 w 57"/>
              <a:gd name="T33" fmla="*/ 2147483646 h 67"/>
              <a:gd name="T34" fmla="*/ 2147483646 w 57"/>
              <a:gd name="T35" fmla="*/ 2147483646 h 67"/>
              <a:gd name="T36" fmla="*/ 2147483646 w 57"/>
              <a:gd name="T37" fmla="*/ 2147483646 h 67"/>
              <a:gd name="T38" fmla="*/ 2147483646 w 57"/>
              <a:gd name="T39" fmla="*/ 2147483646 h 67"/>
              <a:gd name="T40" fmla="*/ 2147483646 w 57"/>
              <a:gd name="T41" fmla="*/ 2147483646 h 67"/>
              <a:gd name="T42" fmla="*/ 2147483646 w 57"/>
              <a:gd name="T43" fmla="*/ 2147483646 h 67"/>
              <a:gd name="T44" fmla="*/ 2147483646 w 57"/>
              <a:gd name="T45" fmla="*/ 2147483646 h 67"/>
              <a:gd name="T46" fmla="*/ 2147483646 w 57"/>
              <a:gd name="T47" fmla="*/ 2147483646 h 67"/>
              <a:gd name="T48" fmla="*/ 2147483646 w 57"/>
              <a:gd name="T49" fmla="*/ 2147483646 h 67"/>
              <a:gd name="T50" fmla="*/ 2147483646 w 57"/>
              <a:gd name="T51" fmla="*/ 2147483646 h 67"/>
              <a:gd name="T52" fmla="*/ 2147483646 w 57"/>
              <a:gd name="T53" fmla="*/ 2147483646 h 67"/>
              <a:gd name="T54" fmla="*/ 2147483646 w 57"/>
              <a:gd name="T55" fmla="*/ 2147483646 h 67"/>
              <a:gd name="T56" fmla="*/ 2147483646 w 57"/>
              <a:gd name="T57" fmla="*/ 2147483646 h 67"/>
              <a:gd name="T58" fmla="*/ 2147483646 w 57"/>
              <a:gd name="T59" fmla="*/ 2147483646 h 67"/>
              <a:gd name="T60" fmla="*/ 2147483646 w 57"/>
              <a:gd name="T61" fmla="*/ 2147483646 h 67"/>
              <a:gd name="T62" fmla="*/ 2147483646 w 57"/>
              <a:gd name="T63" fmla="*/ 2147483646 h 67"/>
              <a:gd name="T64" fmla="*/ 2147483646 w 57"/>
              <a:gd name="T65" fmla="*/ 2147483646 h 67"/>
              <a:gd name="T66" fmla="*/ 2147483646 w 57"/>
              <a:gd name="T67" fmla="*/ 2147483646 h 67"/>
              <a:gd name="T68" fmla="*/ 2147483646 w 57"/>
              <a:gd name="T69" fmla="*/ 2147483646 h 67"/>
              <a:gd name="T70" fmla="*/ 2147483646 w 57"/>
              <a:gd name="T71" fmla="*/ 2147483646 h 67"/>
              <a:gd name="T72" fmla="*/ 2147483646 w 57"/>
              <a:gd name="T73" fmla="*/ 2147483646 h 67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57" h="67">
                <a:moveTo>
                  <a:pt x="52" y="38"/>
                </a:moveTo>
                <a:cubicBezTo>
                  <a:pt x="51" y="41"/>
                  <a:pt x="49" y="42"/>
                  <a:pt x="47" y="44"/>
                </a:cubicBezTo>
                <a:cubicBezTo>
                  <a:pt x="39" y="47"/>
                  <a:pt x="30" y="48"/>
                  <a:pt x="22" y="47"/>
                </a:cubicBezTo>
                <a:cubicBezTo>
                  <a:pt x="17" y="47"/>
                  <a:pt x="11" y="45"/>
                  <a:pt x="6" y="42"/>
                </a:cubicBezTo>
                <a:cubicBezTo>
                  <a:pt x="4" y="40"/>
                  <a:pt x="4" y="37"/>
                  <a:pt x="4" y="35"/>
                </a:cubicBezTo>
                <a:cubicBezTo>
                  <a:pt x="2" y="26"/>
                  <a:pt x="1" y="18"/>
                  <a:pt x="0" y="10"/>
                </a:cubicBezTo>
                <a:cubicBezTo>
                  <a:pt x="0" y="6"/>
                  <a:pt x="4" y="5"/>
                  <a:pt x="7" y="4"/>
                </a:cubicBezTo>
                <a:cubicBezTo>
                  <a:pt x="11" y="2"/>
                  <a:pt x="16" y="1"/>
                  <a:pt x="20" y="1"/>
                </a:cubicBezTo>
                <a:cubicBezTo>
                  <a:pt x="29" y="0"/>
                  <a:pt x="38" y="0"/>
                  <a:pt x="47" y="3"/>
                </a:cubicBezTo>
                <a:cubicBezTo>
                  <a:pt x="50" y="4"/>
                  <a:pt x="54" y="5"/>
                  <a:pt x="56" y="8"/>
                </a:cubicBezTo>
                <a:cubicBezTo>
                  <a:pt x="57" y="9"/>
                  <a:pt x="56" y="11"/>
                  <a:pt x="56" y="12"/>
                </a:cubicBezTo>
                <a:cubicBezTo>
                  <a:pt x="55" y="21"/>
                  <a:pt x="53" y="30"/>
                  <a:pt x="52" y="38"/>
                </a:cubicBezTo>
                <a:close/>
                <a:moveTo>
                  <a:pt x="44" y="62"/>
                </a:moveTo>
                <a:cubicBezTo>
                  <a:pt x="37" y="66"/>
                  <a:pt x="28" y="67"/>
                  <a:pt x="20" y="65"/>
                </a:cubicBezTo>
                <a:cubicBezTo>
                  <a:pt x="16" y="65"/>
                  <a:pt x="11" y="63"/>
                  <a:pt x="9" y="59"/>
                </a:cubicBezTo>
                <a:cubicBezTo>
                  <a:pt x="8" y="55"/>
                  <a:pt x="7" y="51"/>
                  <a:pt x="7" y="48"/>
                </a:cubicBezTo>
                <a:cubicBezTo>
                  <a:pt x="7" y="47"/>
                  <a:pt x="7" y="47"/>
                  <a:pt x="7" y="47"/>
                </a:cubicBezTo>
                <a:cubicBezTo>
                  <a:pt x="8" y="47"/>
                  <a:pt x="8" y="47"/>
                  <a:pt x="8" y="47"/>
                </a:cubicBezTo>
                <a:cubicBezTo>
                  <a:pt x="20" y="54"/>
                  <a:pt x="36" y="54"/>
                  <a:pt x="48" y="47"/>
                </a:cubicBezTo>
                <a:cubicBezTo>
                  <a:pt x="50" y="47"/>
                  <a:pt x="49" y="49"/>
                  <a:pt x="49" y="51"/>
                </a:cubicBezTo>
                <a:cubicBezTo>
                  <a:pt x="48" y="55"/>
                  <a:pt x="48" y="60"/>
                  <a:pt x="44" y="62"/>
                </a:cubicBezTo>
                <a:close/>
                <a:moveTo>
                  <a:pt x="39" y="6"/>
                </a:moveTo>
                <a:cubicBezTo>
                  <a:pt x="32" y="5"/>
                  <a:pt x="24" y="5"/>
                  <a:pt x="16" y="6"/>
                </a:cubicBezTo>
                <a:cubicBezTo>
                  <a:pt x="14" y="7"/>
                  <a:pt x="11" y="7"/>
                  <a:pt x="10" y="9"/>
                </a:cubicBezTo>
                <a:cubicBezTo>
                  <a:pt x="12" y="12"/>
                  <a:pt x="16" y="12"/>
                  <a:pt x="19" y="12"/>
                </a:cubicBezTo>
                <a:cubicBezTo>
                  <a:pt x="25" y="13"/>
                  <a:pt x="31" y="13"/>
                  <a:pt x="37" y="12"/>
                </a:cubicBezTo>
                <a:cubicBezTo>
                  <a:pt x="40" y="12"/>
                  <a:pt x="44" y="12"/>
                  <a:pt x="47" y="9"/>
                </a:cubicBezTo>
                <a:cubicBezTo>
                  <a:pt x="45" y="7"/>
                  <a:pt x="42" y="6"/>
                  <a:pt x="39" y="6"/>
                </a:cubicBezTo>
                <a:close/>
                <a:moveTo>
                  <a:pt x="24" y="24"/>
                </a:moveTo>
                <a:cubicBezTo>
                  <a:pt x="21" y="25"/>
                  <a:pt x="19" y="29"/>
                  <a:pt x="19" y="33"/>
                </a:cubicBezTo>
                <a:cubicBezTo>
                  <a:pt x="19" y="38"/>
                  <a:pt x="24" y="42"/>
                  <a:pt x="29" y="41"/>
                </a:cubicBezTo>
                <a:cubicBezTo>
                  <a:pt x="34" y="41"/>
                  <a:pt x="38" y="36"/>
                  <a:pt x="37" y="31"/>
                </a:cubicBezTo>
                <a:cubicBezTo>
                  <a:pt x="36" y="25"/>
                  <a:pt x="30" y="21"/>
                  <a:pt x="24" y="24"/>
                </a:cubicBezTo>
                <a:close/>
                <a:moveTo>
                  <a:pt x="26" y="36"/>
                </a:moveTo>
                <a:cubicBezTo>
                  <a:pt x="23" y="35"/>
                  <a:pt x="23" y="30"/>
                  <a:pt x="26" y="28"/>
                </a:cubicBezTo>
                <a:cubicBezTo>
                  <a:pt x="29" y="27"/>
                  <a:pt x="32" y="29"/>
                  <a:pt x="32" y="32"/>
                </a:cubicBezTo>
                <a:cubicBezTo>
                  <a:pt x="33" y="35"/>
                  <a:pt x="29" y="38"/>
                  <a:pt x="26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" name="Freeform 121">
            <a:extLst>
              <a:ext uri="{FF2B5EF4-FFF2-40B4-BE49-F238E27FC236}">
                <a16:creationId xmlns="" xmlns:a16="http://schemas.microsoft.com/office/drawing/2014/main" id="{10D990A2-7EB4-4ECB-B67F-4CDA5BD30E4D}"/>
              </a:ext>
            </a:extLst>
          </p:cNvPr>
          <p:cNvSpPr>
            <a:spLocks noEditPoints="1"/>
          </p:cNvSpPr>
          <p:nvPr/>
        </p:nvSpPr>
        <p:spPr bwMode="auto">
          <a:xfrm>
            <a:off x="5820001" y="3067486"/>
            <a:ext cx="532528" cy="532528"/>
          </a:xfrm>
          <a:custGeom>
            <a:avLst/>
            <a:gdLst>
              <a:gd name="T0" fmla="*/ 2147483646 w 62"/>
              <a:gd name="T1" fmla="*/ 2147483646 h 62"/>
              <a:gd name="T2" fmla="*/ 2147483646 w 62"/>
              <a:gd name="T3" fmla="*/ 2147483646 h 62"/>
              <a:gd name="T4" fmla="*/ 2147483646 w 62"/>
              <a:gd name="T5" fmla="*/ 2147483646 h 62"/>
              <a:gd name="T6" fmla="*/ 0 w 62"/>
              <a:gd name="T7" fmla="*/ 2147483646 h 62"/>
              <a:gd name="T8" fmla="*/ 0 w 62"/>
              <a:gd name="T9" fmla="*/ 2147483646 h 62"/>
              <a:gd name="T10" fmla="*/ 2147483646 w 62"/>
              <a:gd name="T11" fmla="*/ 0 h 62"/>
              <a:gd name="T12" fmla="*/ 2147483646 w 62"/>
              <a:gd name="T13" fmla="*/ 0 h 62"/>
              <a:gd name="T14" fmla="*/ 2147483646 w 62"/>
              <a:gd name="T15" fmla="*/ 2147483646 h 62"/>
              <a:gd name="T16" fmla="*/ 2147483646 w 62"/>
              <a:gd name="T17" fmla="*/ 2147483646 h 62"/>
              <a:gd name="T18" fmla="*/ 2147483646 w 62"/>
              <a:gd name="T19" fmla="*/ 2147483646 h 62"/>
              <a:gd name="T20" fmla="*/ 2147483646 w 62"/>
              <a:gd name="T21" fmla="*/ 2147483646 h 62"/>
              <a:gd name="T22" fmla="*/ 2147483646 w 62"/>
              <a:gd name="T23" fmla="*/ 2147483646 h 62"/>
              <a:gd name="T24" fmla="*/ 2147483646 w 62"/>
              <a:gd name="T25" fmla="*/ 2147483646 h 62"/>
              <a:gd name="T26" fmla="*/ 2147483646 w 62"/>
              <a:gd name="T27" fmla="*/ 2147483646 h 62"/>
              <a:gd name="T28" fmla="*/ 2147483646 w 62"/>
              <a:gd name="T29" fmla="*/ 2147483646 h 62"/>
              <a:gd name="T30" fmla="*/ 2147483646 w 62"/>
              <a:gd name="T31" fmla="*/ 2147483646 h 62"/>
              <a:gd name="T32" fmla="*/ 2147483646 w 62"/>
              <a:gd name="T33" fmla="*/ 2147483646 h 62"/>
              <a:gd name="T34" fmla="*/ 2147483646 w 62"/>
              <a:gd name="T35" fmla="*/ 2147483646 h 62"/>
              <a:gd name="T36" fmla="*/ 2147483646 w 62"/>
              <a:gd name="T37" fmla="*/ 2147483646 h 62"/>
              <a:gd name="T38" fmla="*/ 2147483646 w 62"/>
              <a:gd name="T39" fmla="*/ 2147483646 h 62"/>
              <a:gd name="T40" fmla="*/ 2147483646 w 62"/>
              <a:gd name="T41" fmla="*/ 2147483646 h 62"/>
              <a:gd name="T42" fmla="*/ 2147483646 w 62"/>
              <a:gd name="T43" fmla="*/ 2147483646 h 62"/>
              <a:gd name="T44" fmla="*/ 2147483646 w 62"/>
              <a:gd name="T45" fmla="*/ 2147483646 h 62"/>
              <a:gd name="T46" fmla="*/ 2147483646 w 62"/>
              <a:gd name="T47" fmla="*/ 2147483646 h 62"/>
              <a:gd name="T48" fmla="*/ 2147483646 w 62"/>
              <a:gd name="T49" fmla="*/ 2147483646 h 62"/>
              <a:gd name="T50" fmla="*/ 2147483646 w 62"/>
              <a:gd name="T51" fmla="*/ 2147483646 h 62"/>
              <a:gd name="T52" fmla="*/ 2147483646 w 62"/>
              <a:gd name="T53" fmla="*/ 2147483646 h 62"/>
              <a:gd name="T54" fmla="*/ 2147483646 w 62"/>
              <a:gd name="T55" fmla="*/ 2147483646 h 62"/>
              <a:gd name="T56" fmla="*/ 2147483646 w 62"/>
              <a:gd name="T57" fmla="*/ 2147483646 h 62"/>
              <a:gd name="T58" fmla="*/ 2147483646 w 62"/>
              <a:gd name="T59" fmla="*/ 2147483646 h 62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52" y="29"/>
                </a:moveTo>
                <a:cubicBezTo>
                  <a:pt x="52" y="27"/>
                  <a:pt x="51" y="26"/>
                  <a:pt x="49" y="26"/>
                </a:cubicBezTo>
                <a:cubicBezTo>
                  <a:pt x="36" y="26"/>
                  <a:pt x="36" y="26"/>
                  <a:pt x="36" y="26"/>
                </a:cubicBezTo>
                <a:cubicBezTo>
                  <a:pt x="36" y="13"/>
                  <a:pt x="36" y="13"/>
                  <a:pt x="36" y="13"/>
                </a:cubicBezTo>
                <a:cubicBezTo>
                  <a:pt x="36" y="12"/>
                  <a:pt x="35" y="11"/>
                  <a:pt x="34" y="11"/>
                </a:cubicBezTo>
                <a:cubicBezTo>
                  <a:pt x="29" y="11"/>
                  <a:pt x="29" y="11"/>
                  <a:pt x="29" y="11"/>
                </a:cubicBezTo>
                <a:cubicBezTo>
                  <a:pt x="27" y="11"/>
                  <a:pt x="26" y="12"/>
                  <a:pt x="26" y="13"/>
                </a:cubicBezTo>
                <a:cubicBezTo>
                  <a:pt x="26" y="26"/>
                  <a:pt x="26" y="26"/>
                  <a:pt x="26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1" y="27"/>
                  <a:pt x="11" y="29"/>
                </a:cubicBezTo>
                <a:cubicBezTo>
                  <a:pt x="11" y="34"/>
                  <a:pt x="11" y="34"/>
                  <a:pt x="11" y="34"/>
                </a:cubicBezTo>
                <a:cubicBezTo>
                  <a:pt x="11" y="35"/>
                  <a:pt x="12" y="36"/>
                  <a:pt x="13" y="36"/>
                </a:cubicBezTo>
                <a:cubicBezTo>
                  <a:pt x="26" y="36"/>
                  <a:pt x="26" y="36"/>
                  <a:pt x="26" y="36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51"/>
                  <a:pt x="27" y="52"/>
                  <a:pt x="29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5" y="52"/>
                  <a:pt x="36" y="51"/>
                  <a:pt x="36" y="49"/>
                </a:cubicBezTo>
                <a:cubicBezTo>
                  <a:pt x="36" y="36"/>
                  <a:pt x="36" y="36"/>
                  <a:pt x="36" y="36"/>
                </a:cubicBezTo>
                <a:cubicBezTo>
                  <a:pt x="49" y="36"/>
                  <a:pt x="49" y="36"/>
                  <a:pt x="49" y="36"/>
                </a:cubicBezTo>
                <a:cubicBezTo>
                  <a:pt x="51" y="36"/>
                  <a:pt x="52" y="35"/>
                  <a:pt x="52" y="34"/>
                </a:cubicBezTo>
                <a:lnTo>
                  <a:pt x="52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1" name="Freeform 144">
            <a:extLst>
              <a:ext uri="{FF2B5EF4-FFF2-40B4-BE49-F238E27FC236}">
                <a16:creationId xmlns="" xmlns:a16="http://schemas.microsoft.com/office/drawing/2014/main" id="{79ED768F-74CD-4BFF-A26E-32D583F6CBC5}"/>
              </a:ext>
            </a:extLst>
          </p:cNvPr>
          <p:cNvSpPr>
            <a:spLocks noEditPoints="1"/>
          </p:cNvSpPr>
          <p:nvPr/>
        </p:nvSpPr>
        <p:spPr bwMode="auto">
          <a:xfrm>
            <a:off x="2398141" y="3052110"/>
            <a:ext cx="637770" cy="494682"/>
          </a:xfrm>
          <a:custGeom>
            <a:avLst/>
            <a:gdLst>
              <a:gd name="T0" fmla="*/ 2147483646 w 72"/>
              <a:gd name="T1" fmla="*/ 2147483646 h 56"/>
              <a:gd name="T2" fmla="*/ 2147483646 w 72"/>
              <a:gd name="T3" fmla="*/ 2147483646 h 56"/>
              <a:gd name="T4" fmla="*/ 2147483646 w 72"/>
              <a:gd name="T5" fmla="*/ 2147483646 h 56"/>
              <a:gd name="T6" fmla="*/ 2147483646 w 72"/>
              <a:gd name="T7" fmla="*/ 2147483646 h 56"/>
              <a:gd name="T8" fmla="*/ 0 w 72"/>
              <a:gd name="T9" fmla="*/ 2147483646 h 56"/>
              <a:gd name="T10" fmla="*/ 2147483646 w 72"/>
              <a:gd name="T11" fmla="*/ 0 h 56"/>
              <a:gd name="T12" fmla="*/ 2147483646 w 72"/>
              <a:gd name="T13" fmla="*/ 2147483646 h 56"/>
              <a:gd name="T14" fmla="*/ 2147483646 w 72"/>
              <a:gd name="T15" fmla="*/ 2147483646 h 56"/>
              <a:gd name="T16" fmla="*/ 2147483646 w 72"/>
              <a:gd name="T17" fmla="*/ 2147483646 h 56"/>
              <a:gd name="T18" fmla="*/ 2147483646 w 72"/>
              <a:gd name="T19" fmla="*/ 2147483646 h 56"/>
              <a:gd name="T20" fmla="*/ 2147483646 w 72"/>
              <a:gd name="T21" fmla="*/ 2147483646 h 56"/>
              <a:gd name="T22" fmla="*/ 2147483646 w 72"/>
              <a:gd name="T23" fmla="*/ 2147483646 h 56"/>
              <a:gd name="T24" fmla="*/ 2147483646 w 72"/>
              <a:gd name="T25" fmla="*/ 2147483646 h 56"/>
              <a:gd name="T26" fmla="*/ 2147483646 w 72"/>
              <a:gd name="T27" fmla="*/ 2147483646 h 56"/>
              <a:gd name="T28" fmla="*/ 2147483646 w 72"/>
              <a:gd name="T29" fmla="*/ 2147483646 h 56"/>
              <a:gd name="T30" fmla="*/ 2147483646 w 72"/>
              <a:gd name="T31" fmla="*/ 2147483646 h 56"/>
              <a:gd name="T32" fmla="*/ 2147483646 w 72"/>
              <a:gd name="T33" fmla="*/ 2147483646 h 56"/>
              <a:gd name="T34" fmla="*/ 2147483646 w 72"/>
              <a:gd name="T35" fmla="*/ 2147483646 h 56"/>
              <a:gd name="T36" fmla="*/ 2147483646 w 72"/>
              <a:gd name="T37" fmla="*/ 2147483646 h 56"/>
              <a:gd name="T38" fmla="*/ 2147483646 w 72"/>
              <a:gd name="T39" fmla="*/ 2147483646 h 56"/>
              <a:gd name="T40" fmla="*/ 2147483646 w 72"/>
              <a:gd name="T41" fmla="*/ 2147483646 h 56"/>
              <a:gd name="T42" fmla="*/ 2147483646 w 72"/>
              <a:gd name="T43" fmla="*/ 2147483646 h 56"/>
              <a:gd name="T44" fmla="*/ 2147483646 w 72"/>
              <a:gd name="T45" fmla="*/ 2147483646 h 56"/>
              <a:gd name="T46" fmla="*/ 2147483646 w 72"/>
              <a:gd name="T47" fmla="*/ 2147483646 h 56"/>
              <a:gd name="T48" fmla="*/ 2147483646 w 72"/>
              <a:gd name="T49" fmla="*/ 2147483646 h 56"/>
              <a:gd name="T50" fmla="*/ 2147483646 w 72"/>
              <a:gd name="T51" fmla="*/ 2147483646 h 56"/>
              <a:gd name="T52" fmla="*/ 2147483646 w 72"/>
              <a:gd name="T53" fmla="*/ 2147483646 h 56"/>
              <a:gd name="T54" fmla="*/ 2147483646 w 72"/>
              <a:gd name="T55" fmla="*/ 2147483646 h 56"/>
              <a:gd name="T56" fmla="*/ 2147483646 w 72"/>
              <a:gd name="T57" fmla="*/ 2147483646 h 56"/>
              <a:gd name="T58" fmla="*/ 2147483646 w 72"/>
              <a:gd name="T59" fmla="*/ 2147483646 h 56"/>
              <a:gd name="T60" fmla="*/ 2147483646 w 72"/>
              <a:gd name="T61" fmla="*/ 2147483646 h 56"/>
              <a:gd name="T62" fmla="*/ 2147483646 w 72"/>
              <a:gd name="T63" fmla="*/ 2147483646 h 56"/>
              <a:gd name="T64" fmla="*/ 2147483646 w 72"/>
              <a:gd name="T65" fmla="*/ 2147483646 h 56"/>
              <a:gd name="T66" fmla="*/ 2147483646 w 72"/>
              <a:gd name="T67" fmla="*/ 2147483646 h 56"/>
              <a:gd name="T68" fmla="*/ 2147483646 w 72"/>
              <a:gd name="T69" fmla="*/ 2147483646 h 56"/>
              <a:gd name="T70" fmla="*/ 2147483646 w 72"/>
              <a:gd name="T71" fmla="*/ 2147483646 h 56"/>
              <a:gd name="T72" fmla="*/ 2147483646 w 72"/>
              <a:gd name="T73" fmla="*/ 2147483646 h 56"/>
              <a:gd name="T74" fmla="*/ 2147483646 w 72"/>
              <a:gd name="T75" fmla="*/ 2147483646 h 56"/>
              <a:gd name="T76" fmla="*/ 2147483646 w 72"/>
              <a:gd name="T77" fmla="*/ 2147483646 h 56"/>
              <a:gd name="T78" fmla="*/ 2147483646 w 72"/>
              <a:gd name="T79" fmla="*/ 2147483646 h 56"/>
              <a:gd name="T80" fmla="*/ 2147483646 w 72"/>
              <a:gd name="T81" fmla="*/ 2147483646 h 56"/>
              <a:gd name="T82" fmla="*/ 2147483646 w 72"/>
              <a:gd name="T83" fmla="*/ 2147483646 h 5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72" h="56">
                <a:moveTo>
                  <a:pt x="67" y="55"/>
                </a:moveTo>
                <a:cubicBezTo>
                  <a:pt x="66" y="56"/>
                  <a:pt x="66" y="56"/>
                  <a:pt x="65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7" y="56"/>
                  <a:pt x="7" y="56"/>
                  <a:pt x="6" y="55"/>
                </a:cubicBezTo>
                <a:cubicBezTo>
                  <a:pt x="2" y="49"/>
                  <a:pt x="0" y="42"/>
                  <a:pt x="0" y="36"/>
                </a:cubicBezTo>
                <a:cubicBezTo>
                  <a:pt x="0" y="16"/>
                  <a:pt x="17" y="0"/>
                  <a:pt x="36" y="0"/>
                </a:cubicBezTo>
                <a:cubicBezTo>
                  <a:pt x="56" y="0"/>
                  <a:pt x="72" y="16"/>
                  <a:pt x="72" y="36"/>
                </a:cubicBezTo>
                <a:cubicBezTo>
                  <a:pt x="72" y="42"/>
                  <a:pt x="70" y="49"/>
                  <a:pt x="67" y="55"/>
                </a:cubicBezTo>
                <a:close/>
                <a:moveTo>
                  <a:pt x="11" y="30"/>
                </a:moveTo>
                <a:cubicBezTo>
                  <a:pt x="8" y="30"/>
                  <a:pt x="6" y="33"/>
                  <a:pt x="6" y="36"/>
                </a:cubicBezTo>
                <a:cubicBezTo>
                  <a:pt x="6" y="38"/>
                  <a:pt x="8" y="41"/>
                  <a:pt x="11" y="41"/>
                </a:cubicBezTo>
                <a:cubicBezTo>
                  <a:pt x="14" y="41"/>
                  <a:pt x="16" y="38"/>
                  <a:pt x="16" y="36"/>
                </a:cubicBezTo>
                <a:cubicBezTo>
                  <a:pt x="16" y="33"/>
                  <a:pt x="14" y="30"/>
                  <a:pt x="11" y="30"/>
                </a:cubicBezTo>
                <a:close/>
                <a:moveTo>
                  <a:pt x="18" y="12"/>
                </a:moveTo>
                <a:cubicBezTo>
                  <a:pt x="16" y="12"/>
                  <a:pt x="13" y="15"/>
                  <a:pt x="13" y="18"/>
                </a:cubicBezTo>
                <a:cubicBezTo>
                  <a:pt x="13" y="20"/>
                  <a:pt x="16" y="23"/>
                  <a:pt x="18" y="23"/>
                </a:cubicBezTo>
                <a:cubicBezTo>
                  <a:pt x="21" y="23"/>
                  <a:pt x="24" y="20"/>
                  <a:pt x="24" y="18"/>
                </a:cubicBezTo>
                <a:cubicBezTo>
                  <a:pt x="24" y="15"/>
                  <a:pt x="21" y="12"/>
                  <a:pt x="18" y="12"/>
                </a:cubicBezTo>
                <a:close/>
                <a:moveTo>
                  <a:pt x="45" y="22"/>
                </a:moveTo>
                <a:cubicBezTo>
                  <a:pt x="45" y="20"/>
                  <a:pt x="44" y="19"/>
                  <a:pt x="43" y="18"/>
                </a:cubicBezTo>
                <a:cubicBezTo>
                  <a:pt x="42" y="18"/>
                  <a:pt x="40" y="19"/>
                  <a:pt x="40" y="20"/>
                </a:cubicBezTo>
                <a:cubicBezTo>
                  <a:pt x="36" y="36"/>
                  <a:pt x="36" y="36"/>
                  <a:pt x="36" y="36"/>
                </a:cubicBezTo>
                <a:cubicBezTo>
                  <a:pt x="33" y="36"/>
                  <a:pt x="30" y="38"/>
                  <a:pt x="29" y="41"/>
                </a:cubicBezTo>
                <a:cubicBezTo>
                  <a:pt x="28" y="45"/>
                  <a:pt x="30" y="50"/>
                  <a:pt x="34" y="51"/>
                </a:cubicBezTo>
                <a:cubicBezTo>
                  <a:pt x="39" y="52"/>
                  <a:pt x="43" y="49"/>
                  <a:pt x="44" y="45"/>
                </a:cubicBezTo>
                <a:cubicBezTo>
                  <a:pt x="45" y="42"/>
                  <a:pt x="43" y="39"/>
                  <a:pt x="41" y="37"/>
                </a:cubicBezTo>
                <a:lnTo>
                  <a:pt x="45" y="22"/>
                </a:lnTo>
                <a:close/>
                <a:moveTo>
                  <a:pt x="36" y="5"/>
                </a:moveTo>
                <a:cubicBezTo>
                  <a:pt x="34" y="5"/>
                  <a:pt x="31" y="7"/>
                  <a:pt x="31" y="10"/>
                </a:cubicBezTo>
                <a:cubicBezTo>
                  <a:pt x="31" y="13"/>
                  <a:pt x="34" y="15"/>
                  <a:pt x="36" y="15"/>
                </a:cubicBezTo>
                <a:cubicBezTo>
                  <a:pt x="39" y="15"/>
                  <a:pt x="42" y="13"/>
                  <a:pt x="42" y="10"/>
                </a:cubicBezTo>
                <a:cubicBezTo>
                  <a:pt x="42" y="7"/>
                  <a:pt x="39" y="5"/>
                  <a:pt x="36" y="5"/>
                </a:cubicBezTo>
                <a:close/>
                <a:moveTo>
                  <a:pt x="54" y="12"/>
                </a:moveTo>
                <a:cubicBezTo>
                  <a:pt x="52" y="12"/>
                  <a:pt x="49" y="15"/>
                  <a:pt x="49" y="18"/>
                </a:cubicBezTo>
                <a:cubicBezTo>
                  <a:pt x="49" y="20"/>
                  <a:pt x="52" y="23"/>
                  <a:pt x="54" y="23"/>
                </a:cubicBezTo>
                <a:cubicBezTo>
                  <a:pt x="57" y="23"/>
                  <a:pt x="60" y="20"/>
                  <a:pt x="60" y="18"/>
                </a:cubicBezTo>
                <a:cubicBezTo>
                  <a:pt x="60" y="15"/>
                  <a:pt x="57" y="12"/>
                  <a:pt x="54" y="12"/>
                </a:cubicBezTo>
                <a:close/>
                <a:moveTo>
                  <a:pt x="62" y="30"/>
                </a:moveTo>
                <a:cubicBezTo>
                  <a:pt x="59" y="30"/>
                  <a:pt x="57" y="33"/>
                  <a:pt x="57" y="36"/>
                </a:cubicBezTo>
                <a:cubicBezTo>
                  <a:pt x="57" y="38"/>
                  <a:pt x="59" y="41"/>
                  <a:pt x="62" y="41"/>
                </a:cubicBezTo>
                <a:cubicBezTo>
                  <a:pt x="65" y="41"/>
                  <a:pt x="67" y="38"/>
                  <a:pt x="67" y="36"/>
                </a:cubicBezTo>
                <a:cubicBezTo>
                  <a:pt x="67" y="33"/>
                  <a:pt x="65" y="30"/>
                  <a:pt x="62" y="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3" grpId="0" animBg="1"/>
      <p:bldP spid="19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="" xmlns:a16="http://schemas.microsoft.com/office/drawing/2014/main" id="{7DC312A8-C14B-4792-A89C-2F5FE554DA8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2" r="30572"/>
          <a:stretch>
            <a:fillRect/>
          </a:stretch>
        </p:blipFill>
        <p:spPr/>
      </p:pic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2673E38-BEC4-4B2D-BCB3-81068AE19FA2}"/>
              </a:ext>
            </a:extLst>
          </p:cNvPr>
          <p:cNvSpPr/>
          <p:nvPr/>
        </p:nvSpPr>
        <p:spPr>
          <a:xfrm>
            <a:off x="8292027" y="704849"/>
            <a:ext cx="3191154" cy="5445919"/>
          </a:xfrm>
          <a:prstGeom prst="rect">
            <a:avLst/>
          </a:prstGeom>
          <a:gradFill>
            <a:gsLst>
              <a:gs pos="0">
                <a:srgbClr val="F25245">
                  <a:alpha val="40000"/>
                </a:srgbClr>
              </a:gs>
              <a:gs pos="100000">
                <a:srgbClr val="273445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836F18BF-1414-4E73-89E4-3B0D58EF7111}"/>
              </a:ext>
            </a:extLst>
          </p:cNvPr>
          <p:cNvGrpSpPr/>
          <p:nvPr/>
        </p:nvGrpSpPr>
        <p:grpSpPr>
          <a:xfrm>
            <a:off x="1089637" y="4266805"/>
            <a:ext cx="2985216" cy="1175763"/>
            <a:chOff x="1260095" y="3888281"/>
            <a:chExt cx="2985216" cy="1175763"/>
          </a:xfrm>
        </p:grpSpPr>
        <p:grpSp>
          <p:nvGrpSpPr>
            <p:cNvPr id="73" name="Group 72">
              <a:extLst>
                <a:ext uri="{FF2B5EF4-FFF2-40B4-BE49-F238E27FC236}">
                  <a16:creationId xmlns="" xmlns:a16="http://schemas.microsoft.com/office/drawing/2014/main" id="{563B68F3-E51A-4585-93FA-41819659787F}"/>
                </a:ext>
              </a:extLst>
            </p:cNvPr>
            <p:cNvGrpSpPr/>
            <p:nvPr/>
          </p:nvGrpSpPr>
          <p:grpSpPr>
            <a:xfrm>
              <a:off x="1331653" y="3888281"/>
              <a:ext cx="2743200" cy="1175763"/>
              <a:chOff x="1331653" y="3888281"/>
              <a:chExt cx="2743200" cy="1175763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25" name="Rectangle 24">
                <a:extLst>
                  <a:ext uri="{FF2B5EF4-FFF2-40B4-BE49-F238E27FC236}">
                    <a16:creationId xmlns="" xmlns:a16="http://schemas.microsoft.com/office/drawing/2014/main" id="{303F7C95-BE14-4705-A7B6-456201A3C025}"/>
                  </a:ext>
                </a:extLst>
              </p:cNvPr>
              <p:cNvSpPr/>
              <p:nvPr/>
            </p:nvSpPr>
            <p:spPr>
              <a:xfrm>
                <a:off x="1331653" y="3888281"/>
                <a:ext cx="2743200" cy="11757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="" xmlns:a16="http://schemas.microsoft.com/office/drawing/2014/main" id="{5DB01BC5-8807-4202-B527-00D7A798477F}"/>
                  </a:ext>
                </a:extLst>
              </p:cNvPr>
              <p:cNvSpPr/>
              <p:nvPr/>
            </p:nvSpPr>
            <p:spPr>
              <a:xfrm>
                <a:off x="3474086" y="4543928"/>
                <a:ext cx="600767" cy="52011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F252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6F76CEAA-2DA7-4D9B-850B-35290C26E32D}"/>
                </a:ext>
              </a:extLst>
            </p:cNvPr>
            <p:cNvSpPr txBox="1"/>
            <p:nvPr/>
          </p:nvSpPr>
          <p:spPr>
            <a:xfrm>
              <a:off x="3597778" y="4602379"/>
              <a:ext cx="4055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2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="" xmlns:a16="http://schemas.microsoft.com/office/drawing/2014/main" id="{C746181F-D902-45AA-881E-6116B533B096}"/>
                </a:ext>
              </a:extLst>
            </p:cNvPr>
            <p:cNvGrpSpPr/>
            <p:nvPr/>
          </p:nvGrpSpPr>
          <p:grpSpPr>
            <a:xfrm>
              <a:off x="1260095" y="4006282"/>
              <a:ext cx="2985216" cy="579385"/>
              <a:chOff x="1382015" y="3644332"/>
              <a:chExt cx="2985216" cy="579385"/>
            </a:xfrm>
          </p:grpSpPr>
          <p:sp>
            <p:nvSpPr>
              <p:cNvPr id="32" name="TextBox 31">
                <a:extLst>
                  <a:ext uri="{FF2B5EF4-FFF2-40B4-BE49-F238E27FC236}">
                    <a16:creationId xmlns="" xmlns:a16="http://schemas.microsoft.com/office/drawing/2014/main" id="{54DD8B1C-48C3-4C22-AC72-1300C9F64B7E}"/>
                  </a:ext>
                </a:extLst>
              </p:cNvPr>
              <p:cNvSpPr txBox="1"/>
              <p:nvPr/>
            </p:nvSpPr>
            <p:spPr>
              <a:xfrm>
                <a:off x="1525249" y="3915940"/>
                <a:ext cx="26329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Pour les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graphes</a:t>
                </a:r>
                <a:endParaRPr lang="en-US" sz="1400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="" xmlns:a16="http://schemas.microsoft.com/office/drawing/2014/main" id="{62999BC5-1F44-404A-A92C-F679CE0B80F2}"/>
                  </a:ext>
                </a:extLst>
              </p:cNvPr>
              <p:cNvSpPr txBox="1"/>
              <p:nvPr/>
            </p:nvSpPr>
            <p:spPr>
              <a:xfrm>
                <a:off x="1382015" y="3644332"/>
                <a:ext cx="29852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La </a:t>
                </a:r>
                <a:r>
                  <a:rPr lang="en-US" sz="1600" b="1" dirty="0" err="1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bibliotheque</a:t>
                </a:r>
                <a:r>
                  <a:rPr lang="en-US" sz="1600" b="1" dirty="0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600" b="1" dirty="0" err="1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matplotlib.pyplot</a:t>
                </a:r>
                <a:endParaRPr lang="en-US" sz="1600" b="1" dirty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84991EF1-52F3-4A83-9FA4-9CE847B9DE56}"/>
              </a:ext>
            </a:extLst>
          </p:cNvPr>
          <p:cNvGrpSpPr/>
          <p:nvPr/>
        </p:nvGrpSpPr>
        <p:grpSpPr>
          <a:xfrm>
            <a:off x="1331653" y="2517857"/>
            <a:ext cx="2765128" cy="1388572"/>
            <a:chOff x="1331653" y="2517857"/>
            <a:chExt cx="2743200" cy="1175763"/>
          </a:xfrm>
        </p:grpSpPr>
        <p:grpSp>
          <p:nvGrpSpPr>
            <p:cNvPr id="71" name="Group 70">
              <a:extLst>
                <a:ext uri="{FF2B5EF4-FFF2-40B4-BE49-F238E27FC236}">
                  <a16:creationId xmlns="" xmlns:a16="http://schemas.microsoft.com/office/drawing/2014/main" id="{3BBA9A9A-AC2D-4CA8-8357-32B6804EE326}"/>
                </a:ext>
              </a:extLst>
            </p:cNvPr>
            <p:cNvGrpSpPr/>
            <p:nvPr/>
          </p:nvGrpSpPr>
          <p:grpSpPr>
            <a:xfrm>
              <a:off x="1331653" y="2517857"/>
              <a:ext cx="2743200" cy="1175763"/>
              <a:chOff x="1331653" y="2517857"/>
              <a:chExt cx="2743200" cy="1175763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12" name="Rectangle 11">
                <a:extLst>
                  <a:ext uri="{FF2B5EF4-FFF2-40B4-BE49-F238E27FC236}">
                    <a16:creationId xmlns="" xmlns:a16="http://schemas.microsoft.com/office/drawing/2014/main" id="{7CA48BBA-F3EE-4F91-9A79-7FDC2676B2FA}"/>
                  </a:ext>
                </a:extLst>
              </p:cNvPr>
              <p:cNvSpPr/>
              <p:nvPr/>
            </p:nvSpPr>
            <p:spPr>
              <a:xfrm>
                <a:off x="1331653" y="2517857"/>
                <a:ext cx="2743200" cy="11757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="" xmlns:a16="http://schemas.microsoft.com/office/drawing/2014/main" id="{FD48EF96-0678-482A-AADC-9C3A1D69BB14}"/>
                  </a:ext>
                </a:extLst>
              </p:cNvPr>
              <p:cNvSpPr/>
              <p:nvPr/>
            </p:nvSpPr>
            <p:spPr>
              <a:xfrm>
                <a:off x="3474086" y="3173504"/>
                <a:ext cx="600767" cy="52011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F252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044CA5A8-313E-41EA-8E1B-4C81AA095BB4}"/>
                </a:ext>
              </a:extLst>
            </p:cNvPr>
            <p:cNvSpPr txBox="1"/>
            <p:nvPr/>
          </p:nvSpPr>
          <p:spPr>
            <a:xfrm>
              <a:off x="3597778" y="3231955"/>
              <a:ext cx="4055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1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="" xmlns:a16="http://schemas.microsoft.com/office/drawing/2014/main" id="{8DF85B6D-A260-47A1-833A-F6618E68EF81}"/>
                </a:ext>
              </a:extLst>
            </p:cNvPr>
            <p:cNvGrpSpPr/>
            <p:nvPr/>
          </p:nvGrpSpPr>
          <p:grpSpPr>
            <a:xfrm>
              <a:off x="1403329" y="2638734"/>
              <a:ext cx="2632983" cy="532216"/>
              <a:chOff x="1525249" y="3644332"/>
              <a:chExt cx="2632983" cy="532216"/>
            </a:xfrm>
          </p:grpSpPr>
          <p:sp>
            <p:nvSpPr>
              <p:cNvPr id="43" name="TextBox 42">
                <a:extLst>
                  <a:ext uri="{FF2B5EF4-FFF2-40B4-BE49-F238E27FC236}">
                    <a16:creationId xmlns="" xmlns:a16="http://schemas.microsoft.com/office/drawing/2014/main" id="{6BD6F9B7-3CE2-43E4-805B-F5B30AFD0A43}"/>
                  </a:ext>
                </a:extLst>
              </p:cNvPr>
              <p:cNvSpPr txBox="1"/>
              <p:nvPr/>
            </p:nvSpPr>
            <p:spPr>
              <a:xfrm>
                <a:off x="1525249" y="3915940"/>
                <a:ext cx="2632983" cy="2606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1400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="" xmlns:a16="http://schemas.microsoft.com/office/drawing/2014/main" id="{59EB7461-4EE9-4A55-8788-42BB0B0D4E65}"/>
                  </a:ext>
                </a:extLst>
              </p:cNvPr>
              <p:cNvSpPr txBox="1"/>
              <p:nvPr/>
            </p:nvSpPr>
            <p:spPr>
              <a:xfrm>
                <a:off x="1525249" y="3644332"/>
                <a:ext cx="263298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La </a:t>
                </a:r>
                <a:r>
                  <a:rPr lang="en-US" sz="1600" b="1" dirty="0" err="1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bibliotheque</a:t>
                </a:r>
                <a:r>
                  <a:rPr lang="en-US" sz="1600" b="1" dirty="0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panda</a:t>
                </a:r>
                <a:endParaRPr lang="en-US" sz="1600" b="1" dirty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DC3823CE-8474-4EEC-8609-1C296FD4E948}"/>
              </a:ext>
            </a:extLst>
          </p:cNvPr>
          <p:cNvGrpSpPr/>
          <p:nvPr/>
        </p:nvGrpSpPr>
        <p:grpSpPr>
          <a:xfrm>
            <a:off x="4273967" y="3985611"/>
            <a:ext cx="2910399" cy="2520611"/>
            <a:chOff x="4273967" y="3888281"/>
            <a:chExt cx="2743200" cy="1343716"/>
          </a:xfrm>
        </p:grpSpPr>
        <p:grpSp>
          <p:nvGrpSpPr>
            <p:cNvPr id="74" name="Group 73">
              <a:extLst>
                <a:ext uri="{FF2B5EF4-FFF2-40B4-BE49-F238E27FC236}">
                  <a16:creationId xmlns="" xmlns:a16="http://schemas.microsoft.com/office/drawing/2014/main" id="{EC5EC9EA-7554-432F-8F50-6B1B7AACE99F}"/>
                </a:ext>
              </a:extLst>
            </p:cNvPr>
            <p:cNvGrpSpPr/>
            <p:nvPr/>
          </p:nvGrpSpPr>
          <p:grpSpPr>
            <a:xfrm>
              <a:off x="4273967" y="3888281"/>
              <a:ext cx="2743200" cy="1175763"/>
              <a:chOff x="4273967" y="3888281"/>
              <a:chExt cx="2743200" cy="1175763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29" name="Rectangle 28">
                <a:extLst>
                  <a:ext uri="{FF2B5EF4-FFF2-40B4-BE49-F238E27FC236}">
                    <a16:creationId xmlns="" xmlns:a16="http://schemas.microsoft.com/office/drawing/2014/main" id="{70590605-067C-4474-97BB-15668207AE97}"/>
                  </a:ext>
                </a:extLst>
              </p:cNvPr>
              <p:cNvSpPr/>
              <p:nvPr/>
            </p:nvSpPr>
            <p:spPr>
              <a:xfrm>
                <a:off x="4273967" y="3888281"/>
                <a:ext cx="2743200" cy="11757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="" xmlns:a16="http://schemas.microsoft.com/office/drawing/2014/main" id="{5E756E68-38FB-457F-94B7-76FA74C2B053}"/>
                  </a:ext>
                </a:extLst>
              </p:cNvPr>
              <p:cNvSpPr/>
              <p:nvPr/>
            </p:nvSpPr>
            <p:spPr>
              <a:xfrm>
                <a:off x="6416400" y="4543928"/>
                <a:ext cx="600767" cy="52011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F252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E7022ED8-E9A3-416D-8861-29425EC6D0BE}"/>
                </a:ext>
              </a:extLst>
            </p:cNvPr>
            <p:cNvSpPr txBox="1"/>
            <p:nvPr/>
          </p:nvSpPr>
          <p:spPr>
            <a:xfrm>
              <a:off x="6540092" y="4602379"/>
              <a:ext cx="4055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4</a:t>
              </a: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="" xmlns:a16="http://schemas.microsoft.com/office/drawing/2014/main" id="{204A4669-B7EB-4370-BCA9-202814A9D405}"/>
                </a:ext>
              </a:extLst>
            </p:cNvPr>
            <p:cNvGrpSpPr/>
            <p:nvPr/>
          </p:nvGrpSpPr>
          <p:grpSpPr>
            <a:xfrm>
              <a:off x="4345643" y="4006282"/>
              <a:ext cx="2632983" cy="1225715"/>
              <a:chOff x="1525249" y="3644332"/>
              <a:chExt cx="2632983" cy="1225715"/>
            </a:xfrm>
          </p:grpSpPr>
          <p:sp>
            <p:nvSpPr>
              <p:cNvPr id="50" name="TextBox 49">
                <a:extLst>
                  <a:ext uri="{FF2B5EF4-FFF2-40B4-BE49-F238E27FC236}">
                    <a16:creationId xmlns="" xmlns:a16="http://schemas.microsoft.com/office/drawing/2014/main" id="{1762B015-3588-44DC-B792-EA82DEBF5A58}"/>
                  </a:ext>
                </a:extLst>
              </p:cNvPr>
              <p:cNvSpPr txBox="1"/>
              <p:nvPr/>
            </p:nvSpPr>
            <p:spPr>
              <a:xfrm>
                <a:off x="1525249" y="3915940"/>
                <a:ext cx="2632983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Pour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pouvoir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faire des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recherches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et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ameliorer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notre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travail.</a:t>
                </a:r>
              </a:p>
              <a:p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Nous y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avons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par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exemple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trouver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les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methodes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set et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xticks</a:t>
                </a:r>
                <a:endParaRPr lang="en-US" sz="1400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="" xmlns:a16="http://schemas.microsoft.com/office/drawing/2014/main" id="{C7831DDC-276F-4974-9817-D2B71EDAADF7}"/>
                  </a:ext>
                </a:extLst>
              </p:cNvPr>
              <p:cNvSpPr txBox="1"/>
              <p:nvPr/>
            </p:nvSpPr>
            <p:spPr>
              <a:xfrm>
                <a:off x="1525249" y="3644332"/>
                <a:ext cx="263298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GOOGLE</a:t>
                </a:r>
                <a:endParaRPr lang="en-US" sz="1600" b="1" dirty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6DA91525-88B9-4E92-94E5-BD380D5A5930}"/>
              </a:ext>
            </a:extLst>
          </p:cNvPr>
          <p:cNvGrpSpPr/>
          <p:nvPr/>
        </p:nvGrpSpPr>
        <p:grpSpPr>
          <a:xfrm>
            <a:off x="4273966" y="2517857"/>
            <a:ext cx="2925581" cy="1374051"/>
            <a:chOff x="4273967" y="2517857"/>
            <a:chExt cx="2743200" cy="1175763"/>
          </a:xfrm>
        </p:grpSpPr>
        <p:grpSp>
          <p:nvGrpSpPr>
            <p:cNvPr id="72" name="Group 71">
              <a:extLst>
                <a:ext uri="{FF2B5EF4-FFF2-40B4-BE49-F238E27FC236}">
                  <a16:creationId xmlns="" xmlns:a16="http://schemas.microsoft.com/office/drawing/2014/main" id="{9C42581A-6E95-433D-A3D3-F1357291E13A}"/>
                </a:ext>
              </a:extLst>
            </p:cNvPr>
            <p:cNvGrpSpPr/>
            <p:nvPr/>
          </p:nvGrpSpPr>
          <p:grpSpPr>
            <a:xfrm>
              <a:off x="4273967" y="2517857"/>
              <a:ext cx="2743200" cy="1175763"/>
              <a:chOff x="4273967" y="2517857"/>
              <a:chExt cx="2743200" cy="1175763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21" name="Rectangle 20">
                <a:extLst>
                  <a:ext uri="{FF2B5EF4-FFF2-40B4-BE49-F238E27FC236}">
                    <a16:creationId xmlns="" xmlns:a16="http://schemas.microsoft.com/office/drawing/2014/main" id="{D606EEBA-F20D-4C61-B1A8-CD510FCC4BB2}"/>
                  </a:ext>
                </a:extLst>
              </p:cNvPr>
              <p:cNvSpPr/>
              <p:nvPr/>
            </p:nvSpPr>
            <p:spPr>
              <a:xfrm>
                <a:off x="4273967" y="2517857"/>
                <a:ext cx="2743200" cy="11757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="" xmlns:a16="http://schemas.microsoft.com/office/drawing/2014/main" id="{05B23315-617C-45CA-B43B-3A4CF7FB428C}"/>
                  </a:ext>
                </a:extLst>
              </p:cNvPr>
              <p:cNvSpPr/>
              <p:nvPr/>
            </p:nvSpPr>
            <p:spPr>
              <a:xfrm>
                <a:off x="6416400" y="3173504"/>
                <a:ext cx="600767" cy="52011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F252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E82941C0-9437-4418-8F3A-87163066EAC9}"/>
                </a:ext>
              </a:extLst>
            </p:cNvPr>
            <p:cNvSpPr txBox="1"/>
            <p:nvPr/>
          </p:nvSpPr>
          <p:spPr>
            <a:xfrm>
              <a:off x="6540092" y="3231955"/>
              <a:ext cx="4055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3</a:t>
              </a: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="" xmlns:a16="http://schemas.microsoft.com/office/drawing/2014/main" id="{41A973E6-B365-4227-A94C-DA7C1D84B0FD}"/>
                </a:ext>
              </a:extLst>
            </p:cNvPr>
            <p:cNvGrpSpPr/>
            <p:nvPr/>
          </p:nvGrpSpPr>
          <p:grpSpPr>
            <a:xfrm>
              <a:off x="4345643" y="2638734"/>
              <a:ext cx="2632983" cy="794828"/>
              <a:chOff x="1525249" y="3644332"/>
              <a:chExt cx="2632983" cy="794828"/>
            </a:xfrm>
          </p:grpSpPr>
          <p:sp>
            <p:nvSpPr>
              <p:cNvPr id="53" name="TextBox 52">
                <a:extLst>
                  <a:ext uri="{FF2B5EF4-FFF2-40B4-BE49-F238E27FC236}">
                    <a16:creationId xmlns="" xmlns:a16="http://schemas.microsoft.com/office/drawing/2014/main" id="{D2B9331D-1514-41F3-855F-664A8650D60D}"/>
                  </a:ext>
                </a:extLst>
              </p:cNvPr>
              <p:cNvSpPr txBox="1"/>
              <p:nvPr/>
            </p:nvSpPr>
            <p:spPr>
              <a:xfrm>
                <a:off x="1525249" y="3915940"/>
                <a:ext cx="263298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Pour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pouvoir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lire et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travailler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sur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les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fichiers</a:t>
                </a:r>
                <a:r>
                  <a:rPr lang="en-US" sz="1400" dirty="0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dirty="0" err="1" smtClean="0">
                    <a:solidFill>
                      <a:schemeClr val="bg1">
                        <a:lumMod val="65000"/>
                      </a:schemeClr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csv</a:t>
                </a:r>
                <a:endParaRPr lang="en-US" sz="1400" dirty="0">
                  <a:solidFill>
                    <a:schemeClr val="bg1">
                      <a:lumMod val="65000"/>
                    </a:schemeClr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="" xmlns:a16="http://schemas.microsoft.com/office/drawing/2014/main" id="{C2BF22CD-D838-4AAA-98C4-26B65ABE00C3}"/>
                  </a:ext>
                </a:extLst>
              </p:cNvPr>
              <p:cNvSpPr txBox="1"/>
              <p:nvPr/>
            </p:nvSpPr>
            <p:spPr>
              <a:xfrm>
                <a:off x="1525249" y="3644332"/>
                <a:ext cx="263298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La </a:t>
                </a:r>
                <a:r>
                  <a:rPr lang="en-US" sz="1600" b="1" dirty="0" err="1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bibliotheque</a:t>
                </a:r>
                <a:r>
                  <a:rPr lang="en-US" sz="1600" b="1" dirty="0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600" b="1" dirty="0" err="1" smtClean="0">
                    <a:solidFill>
                      <a:srgbClr val="F25245"/>
                    </a:solidFill>
                    <a:latin typeface="Tw Cen MT" panose="020B0602020104020603" pitchFamily="34" charset="0"/>
                    <a:ea typeface="Tahoma" panose="020B0604030504040204" pitchFamily="34" charset="0"/>
                    <a:cs typeface="Arial" panose="020B0604020202020204" pitchFamily="34" charset="0"/>
                  </a:rPr>
                  <a:t>csv</a:t>
                </a:r>
                <a:endParaRPr lang="en-US" sz="1600" b="1" dirty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84CABDC2-2758-4652-AA06-D0A0E1108ECD}"/>
              </a:ext>
            </a:extLst>
          </p:cNvPr>
          <p:cNvSpPr txBox="1"/>
          <p:nvPr/>
        </p:nvSpPr>
        <p:spPr>
          <a:xfrm>
            <a:off x="1247700" y="926598"/>
            <a:ext cx="43891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Outils</a:t>
            </a:r>
            <a:r>
              <a:rPr 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utilises</a:t>
            </a:r>
            <a:endParaRPr 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CC93019B-86A0-4E25-A1D5-2D314A8FBFB5}"/>
              </a:ext>
            </a:extLst>
          </p:cNvPr>
          <p:cNvSpPr txBox="1"/>
          <p:nvPr/>
        </p:nvSpPr>
        <p:spPr>
          <a:xfrm>
            <a:off x="1247700" y="1621879"/>
            <a:ext cx="5936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Afin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de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mener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bien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notre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projet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nous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avons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eu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a utilizer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certais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outils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specifiques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soit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pour faire des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recherches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soit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pour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resoudre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certains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problemes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="" xmlns:a16="http://schemas.microsoft.com/office/drawing/2014/main" id="{717D29E0-386D-4897-973E-9CE472137C72}"/>
              </a:ext>
            </a:extLst>
          </p:cNvPr>
          <p:cNvSpPr/>
          <p:nvPr/>
        </p:nvSpPr>
        <p:spPr>
          <a:xfrm>
            <a:off x="7485639" y="2617571"/>
            <a:ext cx="1622858" cy="1622858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="" xmlns:a16="http://schemas.microsoft.com/office/drawing/2014/main" id="{820E3D24-A842-4A22-B7B8-BAAF4102A782}"/>
              </a:ext>
            </a:extLst>
          </p:cNvPr>
          <p:cNvSpPr/>
          <p:nvPr/>
        </p:nvSpPr>
        <p:spPr>
          <a:xfrm>
            <a:off x="7739265" y="2870005"/>
            <a:ext cx="1115606" cy="111560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47">
            <a:extLst>
              <a:ext uri="{FF2B5EF4-FFF2-40B4-BE49-F238E27FC236}">
                <a16:creationId xmlns="" xmlns:a16="http://schemas.microsoft.com/office/drawing/2014/main" id="{4F20F015-7138-4857-9101-7985A1DD4591}"/>
              </a:ext>
            </a:extLst>
          </p:cNvPr>
          <p:cNvSpPr>
            <a:spLocks noEditPoints="1"/>
          </p:cNvSpPr>
          <p:nvPr/>
        </p:nvSpPr>
        <p:spPr bwMode="auto">
          <a:xfrm>
            <a:off x="8025356" y="3142058"/>
            <a:ext cx="543424" cy="571500"/>
          </a:xfrm>
          <a:custGeom>
            <a:avLst/>
            <a:gdLst>
              <a:gd name="T0" fmla="*/ 2147483646 w 57"/>
              <a:gd name="T1" fmla="*/ 2147483646 h 67"/>
              <a:gd name="T2" fmla="*/ 2147483646 w 57"/>
              <a:gd name="T3" fmla="*/ 2147483646 h 67"/>
              <a:gd name="T4" fmla="*/ 2147483646 w 57"/>
              <a:gd name="T5" fmla="*/ 2147483646 h 67"/>
              <a:gd name="T6" fmla="*/ 2147483646 w 57"/>
              <a:gd name="T7" fmla="*/ 2147483646 h 67"/>
              <a:gd name="T8" fmla="*/ 2147483646 w 57"/>
              <a:gd name="T9" fmla="*/ 2147483646 h 67"/>
              <a:gd name="T10" fmla="*/ 0 w 57"/>
              <a:gd name="T11" fmla="*/ 2147483646 h 67"/>
              <a:gd name="T12" fmla="*/ 2147483646 w 57"/>
              <a:gd name="T13" fmla="*/ 2147483646 h 67"/>
              <a:gd name="T14" fmla="*/ 2147483646 w 57"/>
              <a:gd name="T15" fmla="*/ 2147483646 h 67"/>
              <a:gd name="T16" fmla="*/ 2147483646 w 57"/>
              <a:gd name="T17" fmla="*/ 2147483646 h 67"/>
              <a:gd name="T18" fmla="*/ 2147483646 w 57"/>
              <a:gd name="T19" fmla="*/ 2147483646 h 67"/>
              <a:gd name="T20" fmla="*/ 2147483646 w 57"/>
              <a:gd name="T21" fmla="*/ 2147483646 h 67"/>
              <a:gd name="T22" fmla="*/ 2147483646 w 57"/>
              <a:gd name="T23" fmla="*/ 2147483646 h 67"/>
              <a:gd name="T24" fmla="*/ 2147483646 w 57"/>
              <a:gd name="T25" fmla="*/ 2147483646 h 67"/>
              <a:gd name="T26" fmla="*/ 2147483646 w 57"/>
              <a:gd name="T27" fmla="*/ 2147483646 h 67"/>
              <a:gd name="T28" fmla="*/ 2147483646 w 57"/>
              <a:gd name="T29" fmla="*/ 2147483646 h 67"/>
              <a:gd name="T30" fmla="*/ 2147483646 w 57"/>
              <a:gd name="T31" fmla="*/ 2147483646 h 67"/>
              <a:gd name="T32" fmla="*/ 2147483646 w 57"/>
              <a:gd name="T33" fmla="*/ 2147483646 h 67"/>
              <a:gd name="T34" fmla="*/ 2147483646 w 57"/>
              <a:gd name="T35" fmla="*/ 2147483646 h 67"/>
              <a:gd name="T36" fmla="*/ 2147483646 w 57"/>
              <a:gd name="T37" fmla="*/ 2147483646 h 67"/>
              <a:gd name="T38" fmla="*/ 2147483646 w 57"/>
              <a:gd name="T39" fmla="*/ 2147483646 h 67"/>
              <a:gd name="T40" fmla="*/ 2147483646 w 57"/>
              <a:gd name="T41" fmla="*/ 2147483646 h 67"/>
              <a:gd name="T42" fmla="*/ 2147483646 w 57"/>
              <a:gd name="T43" fmla="*/ 2147483646 h 67"/>
              <a:gd name="T44" fmla="*/ 2147483646 w 57"/>
              <a:gd name="T45" fmla="*/ 2147483646 h 67"/>
              <a:gd name="T46" fmla="*/ 2147483646 w 57"/>
              <a:gd name="T47" fmla="*/ 2147483646 h 67"/>
              <a:gd name="T48" fmla="*/ 2147483646 w 57"/>
              <a:gd name="T49" fmla="*/ 2147483646 h 67"/>
              <a:gd name="T50" fmla="*/ 2147483646 w 57"/>
              <a:gd name="T51" fmla="*/ 2147483646 h 67"/>
              <a:gd name="T52" fmla="*/ 2147483646 w 57"/>
              <a:gd name="T53" fmla="*/ 2147483646 h 67"/>
              <a:gd name="T54" fmla="*/ 2147483646 w 57"/>
              <a:gd name="T55" fmla="*/ 2147483646 h 67"/>
              <a:gd name="T56" fmla="*/ 2147483646 w 57"/>
              <a:gd name="T57" fmla="*/ 2147483646 h 67"/>
              <a:gd name="T58" fmla="*/ 2147483646 w 57"/>
              <a:gd name="T59" fmla="*/ 2147483646 h 67"/>
              <a:gd name="T60" fmla="*/ 2147483646 w 57"/>
              <a:gd name="T61" fmla="*/ 2147483646 h 67"/>
              <a:gd name="T62" fmla="*/ 2147483646 w 57"/>
              <a:gd name="T63" fmla="*/ 2147483646 h 67"/>
              <a:gd name="T64" fmla="*/ 2147483646 w 57"/>
              <a:gd name="T65" fmla="*/ 2147483646 h 67"/>
              <a:gd name="T66" fmla="*/ 2147483646 w 57"/>
              <a:gd name="T67" fmla="*/ 2147483646 h 67"/>
              <a:gd name="T68" fmla="*/ 2147483646 w 57"/>
              <a:gd name="T69" fmla="*/ 2147483646 h 67"/>
              <a:gd name="T70" fmla="*/ 2147483646 w 57"/>
              <a:gd name="T71" fmla="*/ 2147483646 h 67"/>
              <a:gd name="T72" fmla="*/ 2147483646 w 57"/>
              <a:gd name="T73" fmla="*/ 2147483646 h 67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57" h="67">
                <a:moveTo>
                  <a:pt x="52" y="38"/>
                </a:moveTo>
                <a:cubicBezTo>
                  <a:pt x="51" y="41"/>
                  <a:pt x="49" y="42"/>
                  <a:pt x="47" y="44"/>
                </a:cubicBezTo>
                <a:cubicBezTo>
                  <a:pt x="39" y="47"/>
                  <a:pt x="30" y="48"/>
                  <a:pt x="22" y="47"/>
                </a:cubicBezTo>
                <a:cubicBezTo>
                  <a:pt x="17" y="47"/>
                  <a:pt x="11" y="45"/>
                  <a:pt x="6" y="42"/>
                </a:cubicBezTo>
                <a:cubicBezTo>
                  <a:pt x="4" y="40"/>
                  <a:pt x="4" y="37"/>
                  <a:pt x="4" y="35"/>
                </a:cubicBezTo>
                <a:cubicBezTo>
                  <a:pt x="2" y="26"/>
                  <a:pt x="1" y="18"/>
                  <a:pt x="0" y="10"/>
                </a:cubicBezTo>
                <a:cubicBezTo>
                  <a:pt x="0" y="6"/>
                  <a:pt x="4" y="5"/>
                  <a:pt x="7" y="4"/>
                </a:cubicBezTo>
                <a:cubicBezTo>
                  <a:pt x="11" y="2"/>
                  <a:pt x="16" y="1"/>
                  <a:pt x="20" y="1"/>
                </a:cubicBezTo>
                <a:cubicBezTo>
                  <a:pt x="29" y="0"/>
                  <a:pt x="38" y="0"/>
                  <a:pt x="47" y="3"/>
                </a:cubicBezTo>
                <a:cubicBezTo>
                  <a:pt x="50" y="4"/>
                  <a:pt x="54" y="5"/>
                  <a:pt x="56" y="8"/>
                </a:cubicBezTo>
                <a:cubicBezTo>
                  <a:pt x="57" y="9"/>
                  <a:pt x="56" y="11"/>
                  <a:pt x="56" y="12"/>
                </a:cubicBezTo>
                <a:cubicBezTo>
                  <a:pt x="55" y="21"/>
                  <a:pt x="53" y="30"/>
                  <a:pt x="52" y="38"/>
                </a:cubicBezTo>
                <a:close/>
                <a:moveTo>
                  <a:pt x="44" y="62"/>
                </a:moveTo>
                <a:cubicBezTo>
                  <a:pt x="37" y="66"/>
                  <a:pt x="28" y="67"/>
                  <a:pt x="20" y="65"/>
                </a:cubicBezTo>
                <a:cubicBezTo>
                  <a:pt x="16" y="65"/>
                  <a:pt x="11" y="63"/>
                  <a:pt x="9" y="59"/>
                </a:cubicBezTo>
                <a:cubicBezTo>
                  <a:pt x="8" y="55"/>
                  <a:pt x="7" y="51"/>
                  <a:pt x="7" y="48"/>
                </a:cubicBezTo>
                <a:cubicBezTo>
                  <a:pt x="7" y="47"/>
                  <a:pt x="7" y="47"/>
                  <a:pt x="7" y="47"/>
                </a:cubicBezTo>
                <a:cubicBezTo>
                  <a:pt x="8" y="47"/>
                  <a:pt x="8" y="47"/>
                  <a:pt x="8" y="47"/>
                </a:cubicBezTo>
                <a:cubicBezTo>
                  <a:pt x="20" y="54"/>
                  <a:pt x="36" y="54"/>
                  <a:pt x="48" y="47"/>
                </a:cubicBezTo>
                <a:cubicBezTo>
                  <a:pt x="50" y="47"/>
                  <a:pt x="49" y="49"/>
                  <a:pt x="49" y="51"/>
                </a:cubicBezTo>
                <a:cubicBezTo>
                  <a:pt x="48" y="55"/>
                  <a:pt x="48" y="60"/>
                  <a:pt x="44" y="62"/>
                </a:cubicBezTo>
                <a:close/>
                <a:moveTo>
                  <a:pt x="39" y="6"/>
                </a:moveTo>
                <a:cubicBezTo>
                  <a:pt x="32" y="5"/>
                  <a:pt x="24" y="5"/>
                  <a:pt x="16" y="6"/>
                </a:cubicBezTo>
                <a:cubicBezTo>
                  <a:pt x="14" y="7"/>
                  <a:pt x="11" y="7"/>
                  <a:pt x="10" y="9"/>
                </a:cubicBezTo>
                <a:cubicBezTo>
                  <a:pt x="12" y="12"/>
                  <a:pt x="16" y="12"/>
                  <a:pt x="19" y="12"/>
                </a:cubicBezTo>
                <a:cubicBezTo>
                  <a:pt x="25" y="13"/>
                  <a:pt x="31" y="13"/>
                  <a:pt x="37" y="12"/>
                </a:cubicBezTo>
                <a:cubicBezTo>
                  <a:pt x="40" y="12"/>
                  <a:pt x="44" y="12"/>
                  <a:pt x="47" y="9"/>
                </a:cubicBezTo>
                <a:cubicBezTo>
                  <a:pt x="45" y="7"/>
                  <a:pt x="42" y="6"/>
                  <a:pt x="39" y="6"/>
                </a:cubicBezTo>
                <a:close/>
                <a:moveTo>
                  <a:pt x="24" y="24"/>
                </a:moveTo>
                <a:cubicBezTo>
                  <a:pt x="21" y="25"/>
                  <a:pt x="19" y="29"/>
                  <a:pt x="19" y="33"/>
                </a:cubicBezTo>
                <a:cubicBezTo>
                  <a:pt x="19" y="38"/>
                  <a:pt x="24" y="42"/>
                  <a:pt x="29" y="41"/>
                </a:cubicBezTo>
                <a:cubicBezTo>
                  <a:pt x="34" y="41"/>
                  <a:pt x="38" y="36"/>
                  <a:pt x="37" y="31"/>
                </a:cubicBezTo>
                <a:cubicBezTo>
                  <a:pt x="36" y="25"/>
                  <a:pt x="30" y="21"/>
                  <a:pt x="24" y="24"/>
                </a:cubicBezTo>
                <a:close/>
                <a:moveTo>
                  <a:pt x="26" y="36"/>
                </a:moveTo>
                <a:cubicBezTo>
                  <a:pt x="23" y="35"/>
                  <a:pt x="23" y="30"/>
                  <a:pt x="26" y="28"/>
                </a:cubicBezTo>
                <a:cubicBezTo>
                  <a:pt x="29" y="27"/>
                  <a:pt x="32" y="29"/>
                  <a:pt x="32" y="32"/>
                </a:cubicBezTo>
                <a:cubicBezTo>
                  <a:pt x="33" y="35"/>
                  <a:pt x="29" y="38"/>
                  <a:pt x="26" y="36"/>
                </a:cubicBezTo>
                <a:close/>
              </a:path>
            </a:pathLst>
          </a:custGeom>
          <a:gradFill flip="none" rotWithShape="1">
            <a:gsLst>
              <a:gs pos="0">
                <a:srgbClr val="F25245"/>
              </a:gs>
              <a:gs pos="100000">
                <a:srgbClr val="273445"/>
              </a:gs>
            </a:gsLst>
            <a:lin ang="2700000" scaled="1"/>
            <a:tileRect/>
          </a:gra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30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="" xmlns:a16="http://schemas.microsoft.com/office/drawing/2014/main" id="{0DE256BD-DBB9-40D5-B417-0B0B7780FC4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9" b="9629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430608B-0699-459E-AEF8-5A0B5450FE05}"/>
              </a:ext>
            </a:extLst>
          </p:cNvPr>
          <p:cNvSpPr/>
          <p:nvPr/>
        </p:nvSpPr>
        <p:spPr>
          <a:xfrm>
            <a:off x="695326" y="693738"/>
            <a:ext cx="10796587" cy="5459412"/>
          </a:xfrm>
          <a:prstGeom prst="rect">
            <a:avLst/>
          </a:prstGeom>
          <a:gradFill>
            <a:gsLst>
              <a:gs pos="7000">
                <a:srgbClr val="F25245">
                  <a:alpha val="64000"/>
                </a:srgbClr>
              </a:gs>
              <a:gs pos="100000">
                <a:srgbClr val="273445">
                  <a:alpha val="78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2583DBDA-88B7-493D-9B65-582E914C9A41}"/>
              </a:ext>
            </a:extLst>
          </p:cNvPr>
          <p:cNvSpPr txBox="1"/>
          <p:nvPr/>
        </p:nvSpPr>
        <p:spPr>
          <a:xfrm>
            <a:off x="420786" y="2383240"/>
            <a:ext cx="1119128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bg1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MERCI POUR VOTRE AIMABE ATTENTION</a:t>
            </a:r>
            <a:endParaRPr lang="en-US" sz="8800" b="1" dirty="0">
              <a:solidFill>
                <a:schemeClr val="bg1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35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1740</TotalTime>
  <Words>240</Words>
  <Application>Microsoft Office PowerPoint</Application>
  <PresentationFormat>Grand écran</PresentationFormat>
  <Paragraphs>57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Montserrat ExtraBold</vt:lpstr>
      <vt:lpstr>Tahoma</vt:lpstr>
      <vt:lpstr>Tw Cen MT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Nahid Ahmed</dc:creator>
  <cp:lastModifiedBy>Compte Microsoft</cp:lastModifiedBy>
  <cp:revision>113</cp:revision>
  <dcterms:created xsi:type="dcterms:W3CDTF">2019-09-26T18:34:37Z</dcterms:created>
  <dcterms:modified xsi:type="dcterms:W3CDTF">2024-12-15T12:31:52Z</dcterms:modified>
</cp:coreProperties>
</file>

<file path=docProps/thumbnail.jpeg>
</file>